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notesMasterIdLst>
    <p:notesMasterId r:id="rId18"/>
  </p:notesMasterIdLst>
  <p:sldSz cx="14401800" cy="25288875"/>
  <p:notesSz cx="25288875" cy="144018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4" Type="http://schemas.openxmlformats.org/officeDocument/2006/relationships/image" Target="../media/image-1-4.png"/><Relationship Id="rId5" Type="http://schemas.openxmlformats.org/officeDocument/2006/relationships/image" Target="../media/image-1-5.png"/><Relationship Id="rId6" Type="http://schemas.openxmlformats.org/officeDocument/2006/relationships/image" Target="../media/image-1-6.png"/><Relationship Id="rId7" Type="http://schemas.openxmlformats.org/officeDocument/2006/relationships/image" Target="../media/image-1-7.png"/><Relationship Id="rId8" Type="http://schemas.openxmlformats.org/officeDocument/2006/relationships/image" Target="../media/image-1-8.png"/><Relationship Id="rId9" Type="http://schemas.openxmlformats.org/officeDocument/2006/relationships/image" Target="../media/image-1-9.png"/><Relationship Id="rId10" Type="http://schemas.openxmlformats.org/officeDocument/2006/relationships/image" Target="../media/image-1-10.png"/><Relationship Id="rId11" Type="http://schemas.openxmlformats.org/officeDocument/2006/relationships/image" Target="../media/image-1-11.png"/><Relationship Id="rId12" Type="http://schemas.openxmlformats.org/officeDocument/2006/relationships/image" Target="../media/image-1-12.png"/><Relationship Id="rId13" Type="http://schemas.openxmlformats.org/officeDocument/2006/relationships/image" Target="../media/image-1-13.png"/><Relationship Id="rId14" Type="http://schemas.openxmlformats.org/officeDocument/2006/relationships/slideLayout" Target="../slideLayouts/slideLayout1.xml"/><Relationship Id="rId15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image" Target="../media/image-10-4.png"/><Relationship Id="rId5" Type="http://schemas.openxmlformats.org/officeDocument/2006/relationships/image" Target="../media/image-10-5.png"/><Relationship Id="rId6" Type="http://schemas.openxmlformats.org/officeDocument/2006/relationships/image" Target="../media/image-10-6.png"/><Relationship Id="rId7" Type="http://schemas.openxmlformats.org/officeDocument/2006/relationships/image" Target="../media/image-10-7.png"/><Relationship Id="rId8" Type="http://schemas.openxmlformats.org/officeDocument/2006/relationships/image" Target="../media/image-10-8.png"/><Relationship Id="rId9" Type="http://schemas.openxmlformats.org/officeDocument/2006/relationships/image" Target="../media/image-10-9.png"/><Relationship Id="rId10" Type="http://schemas.openxmlformats.org/officeDocument/2006/relationships/image" Target="../media/image-10-10.png"/><Relationship Id="rId11" Type="http://schemas.openxmlformats.org/officeDocument/2006/relationships/image" Target="../media/image-10-11.png"/><Relationship Id="rId12" Type="http://schemas.openxmlformats.org/officeDocument/2006/relationships/slideLayout" Target="../slideLayouts/slideLayout1.xml"/><Relationship Id="rId1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image" Target="../media/image-11-2.png"/><Relationship Id="rId3" Type="http://schemas.openxmlformats.org/officeDocument/2006/relationships/image" Target="../media/image-11-3.png"/><Relationship Id="rId4" Type="http://schemas.openxmlformats.org/officeDocument/2006/relationships/image" Target="../media/image-11-4.png"/><Relationship Id="rId5" Type="http://schemas.openxmlformats.org/officeDocument/2006/relationships/image" Target="../media/image-11-5.png"/><Relationship Id="rId6" Type="http://schemas.openxmlformats.org/officeDocument/2006/relationships/image" Target="../media/image-11-6.png"/><Relationship Id="rId7" Type="http://schemas.openxmlformats.org/officeDocument/2006/relationships/image" Target="../media/image-11-7.png"/><Relationship Id="rId8" Type="http://schemas.openxmlformats.org/officeDocument/2006/relationships/image" Target="../media/image-11-8.png"/><Relationship Id="rId9" Type="http://schemas.openxmlformats.org/officeDocument/2006/relationships/image" Target="../media/image-11-9.png"/><Relationship Id="rId10" Type="http://schemas.openxmlformats.org/officeDocument/2006/relationships/image" Target="../media/image-11-10.png"/><Relationship Id="rId11" Type="http://schemas.openxmlformats.org/officeDocument/2006/relationships/image" Target="../media/image-11-11.png"/><Relationship Id="rId12" Type="http://schemas.openxmlformats.org/officeDocument/2006/relationships/image" Target="../media/image-11-12.png"/><Relationship Id="rId13" Type="http://schemas.openxmlformats.org/officeDocument/2006/relationships/image" Target="../media/image-11-13.png"/><Relationship Id="rId14" Type="http://schemas.openxmlformats.org/officeDocument/2006/relationships/image" Target="../media/image-11-14.png"/><Relationship Id="rId15" Type="http://schemas.openxmlformats.org/officeDocument/2006/relationships/image" Target="../media/image-11-15.png"/><Relationship Id="rId16" Type="http://schemas.openxmlformats.org/officeDocument/2006/relationships/slideLayout" Target="../slideLayouts/slideLayout1.xml"/><Relationship Id="rId17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image" Target="../media/image-12-2.png"/><Relationship Id="rId3" Type="http://schemas.openxmlformats.org/officeDocument/2006/relationships/image" Target="../media/image-12-3.png"/><Relationship Id="rId4" Type="http://schemas.openxmlformats.org/officeDocument/2006/relationships/image" Target="../media/image-12-4.png"/><Relationship Id="rId5" Type="http://schemas.openxmlformats.org/officeDocument/2006/relationships/image" Target="../media/image-12-5.png"/><Relationship Id="rId6" Type="http://schemas.openxmlformats.org/officeDocument/2006/relationships/image" Target="../media/image-12-6.png"/><Relationship Id="rId7" Type="http://schemas.openxmlformats.org/officeDocument/2006/relationships/image" Target="../media/image-12-7.png"/><Relationship Id="rId8" Type="http://schemas.openxmlformats.org/officeDocument/2006/relationships/image" Target="../media/image-12-8.png"/><Relationship Id="rId9" Type="http://schemas.openxmlformats.org/officeDocument/2006/relationships/image" Target="../media/image-12-9.png"/><Relationship Id="rId10" Type="http://schemas.openxmlformats.org/officeDocument/2006/relationships/image" Target="../media/image-12-10.png"/><Relationship Id="rId11" Type="http://schemas.openxmlformats.org/officeDocument/2006/relationships/image" Target="../media/image-12-11.png"/><Relationship Id="rId12" Type="http://schemas.openxmlformats.org/officeDocument/2006/relationships/image" Target="../media/image-12-12.png"/><Relationship Id="rId13" Type="http://schemas.openxmlformats.org/officeDocument/2006/relationships/image" Target="../media/image-12-13.png"/><Relationship Id="rId14" Type="http://schemas.openxmlformats.org/officeDocument/2006/relationships/image" Target="../media/image-12-14.png"/><Relationship Id="rId15" Type="http://schemas.openxmlformats.org/officeDocument/2006/relationships/slideLayout" Target="../slideLayouts/slideLayout1.xml"/><Relationship Id="rId16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png"/><Relationship Id="rId2" Type="http://schemas.openxmlformats.org/officeDocument/2006/relationships/image" Target="../media/image-13-2.png"/><Relationship Id="rId3" Type="http://schemas.openxmlformats.org/officeDocument/2006/relationships/image" Target="../media/image-13-3.png"/><Relationship Id="rId4" Type="http://schemas.openxmlformats.org/officeDocument/2006/relationships/image" Target="../media/image-13-4.png"/><Relationship Id="rId5" Type="http://schemas.openxmlformats.org/officeDocument/2006/relationships/image" Target="../media/image-13-5.png"/><Relationship Id="rId6" Type="http://schemas.openxmlformats.org/officeDocument/2006/relationships/image" Target="../media/image-13-6.png"/><Relationship Id="rId7" Type="http://schemas.openxmlformats.org/officeDocument/2006/relationships/image" Target="../media/image-13-7.png"/><Relationship Id="rId8" Type="http://schemas.openxmlformats.org/officeDocument/2006/relationships/image" Target="../media/image-13-8.png"/><Relationship Id="rId9" Type="http://schemas.openxmlformats.org/officeDocument/2006/relationships/image" Target="../media/image-13-9.png"/><Relationship Id="rId10" Type="http://schemas.openxmlformats.org/officeDocument/2006/relationships/slideLayout" Target="../slideLayouts/slideLayout1.xml"/><Relationship Id="rId11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-1.png"/><Relationship Id="rId2" Type="http://schemas.openxmlformats.org/officeDocument/2006/relationships/image" Target="../media/image-14-2.png"/><Relationship Id="rId3" Type="http://schemas.openxmlformats.org/officeDocument/2006/relationships/image" Target="../media/image-14-3.png"/><Relationship Id="rId4" Type="http://schemas.openxmlformats.org/officeDocument/2006/relationships/image" Target="../media/image-14-4.png"/><Relationship Id="rId5" Type="http://schemas.openxmlformats.org/officeDocument/2006/relationships/image" Target="../media/image-14-5.png"/><Relationship Id="rId6" Type="http://schemas.openxmlformats.org/officeDocument/2006/relationships/image" Target="../media/image-14-6.png"/><Relationship Id="rId7" Type="http://schemas.openxmlformats.org/officeDocument/2006/relationships/image" Target="../media/image-14-7.png"/><Relationship Id="rId8" Type="http://schemas.openxmlformats.org/officeDocument/2006/relationships/image" Target="../media/image-14-8.png"/><Relationship Id="rId9" Type="http://schemas.openxmlformats.org/officeDocument/2006/relationships/image" Target="../media/image-14-9.png"/><Relationship Id="rId10" Type="http://schemas.openxmlformats.org/officeDocument/2006/relationships/image" Target="../media/image-14-10.png"/><Relationship Id="rId11" Type="http://schemas.openxmlformats.org/officeDocument/2006/relationships/image" Target="../media/image-14-11.png"/><Relationship Id="rId12" Type="http://schemas.openxmlformats.org/officeDocument/2006/relationships/image" Target="../media/image-14-12.png"/><Relationship Id="rId13" Type="http://schemas.openxmlformats.org/officeDocument/2006/relationships/image" Target="../media/image-14-13.png"/><Relationship Id="rId14" Type="http://schemas.openxmlformats.org/officeDocument/2006/relationships/image" Target="../media/image-14-14.png"/><Relationship Id="rId15" Type="http://schemas.openxmlformats.org/officeDocument/2006/relationships/image" Target="../media/image-14-15.png"/><Relationship Id="rId16" Type="http://schemas.openxmlformats.org/officeDocument/2006/relationships/image" Target="../media/image-14-16.png"/><Relationship Id="rId17" Type="http://schemas.openxmlformats.org/officeDocument/2006/relationships/slideLayout" Target="../slideLayouts/slideLayout1.xml"/><Relationship Id="rId18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5-1.png"/><Relationship Id="rId2" Type="http://schemas.openxmlformats.org/officeDocument/2006/relationships/image" Target="../media/image-15-2.png"/><Relationship Id="rId3" Type="http://schemas.openxmlformats.org/officeDocument/2006/relationships/image" Target="../media/image-15-3.png"/><Relationship Id="rId4" Type="http://schemas.openxmlformats.org/officeDocument/2006/relationships/image" Target="../media/image-15-4.png"/><Relationship Id="rId5" Type="http://schemas.openxmlformats.org/officeDocument/2006/relationships/image" Target="../media/image-15-5.png"/><Relationship Id="rId6" Type="http://schemas.openxmlformats.org/officeDocument/2006/relationships/image" Target="../media/image-15-6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6-1.png"/><Relationship Id="rId2" Type="http://schemas.openxmlformats.org/officeDocument/2006/relationships/image" Target="../media/image-16-2.png"/><Relationship Id="rId3" Type="http://schemas.openxmlformats.org/officeDocument/2006/relationships/image" Target="../media/image-16-3.png"/><Relationship Id="rId4" Type="http://schemas.openxmlformats.org/officeDocument/2006/relationships/image" Target="../media/image-16-4.png"/><Relationship Id="rId5" Type="http://schemas.openxmlformats.org/officeDocument/2006/relationships/image" Target="../media/image-16-5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image" Target="../media/image-2-4.png"/><Relationship Id="rId5" Type="http://schemas.openxmlformats.org/officeDocument/2006/relationships/image" Target="../media/image-2-5.png"/><Relationship Id="rId6" Type="http://schemas.openxmlformats.org/officeDocument/2006/relationships/image" Target="../media/image-2-6.png"/><Relationship Id="rId7" Type="http://schemas.openxmlformats.org/officeDocument/2006/relationships/image" Target="../media/image-2-7.png"/><Relationship Id="rId8" Type="http://schemas.openxmlformats.org/officeDocument/2006/relationships/image" Target="../media/image-2-8.png"/><Relationship Id="rId9" Type="http://schemas.openxmlformats.org/officeDocument/2006/relationships/image" Target="../media/image-2-9.png"/><Relationship Id="rId10" Type="http://schemas.openxmlformats.org/officeDocument/2006/relationships/image" Target="../media/image-2-10.png"/><Relationship Id="rId11" Type="http://schemas.openxmlformats.org/officeDocument/2006/relationships/image" Target="../media/image-2-11.png"/><Relationship Id="rId12" Type="http://schemas.openxmlformats.org/officeDocument/2006/relationships/image" Target="../media/image-2-12.png"/><Relationship Id="rId13" Type="http://schemas.openxmlformats.org/officeDocument/2006/relationships/image" Target="../media/image-2-13.png"/><Relationship Id="rId14" Type="http://schemas.openxmlformats.org/officeDocument/2006/relationships/image" Target="../media/image-2-14.png"/><Relationship Id="rId15" Type="http://schemas.openxmlformats.org/officeDocument/2006/relationships/image" Target="../media/image-2-15.png"/><Relationship Id="rId16" Type="http://schemas.openxmlformats.org/officeDocument/2006/relationships/image" Target="../media/image-2-16.png"/><Relationship Id="rId17" Type="http://schemas.openxmlformats.org/officeDocument/2006/relationships/image" Target="../media/image-2-17.png"/><Relationship Id="rId18" Type="http://schemas.openxmlformats.org/officeDocument/2006/relationships/image" Target="../media/image-2-18.png"/><Relationship Id="rId19" Type="http://schemas.openxmlformats.org/officeDocument/2006/relationships/image" Target="../media/image-2-19.png"/><Relationship Id="rId20" Type="http://schemas.openxmlformats.org/officeDocument/2006/relationships/slideLayout" Target="../slideLayouts/slideLayout1.xml"/><Relationship Id="rId21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image" Target="../media/image-3-5.png"/><Relationship Id="rId6" Type="http://schemas.openxmlformats.org/officeDocument/2006/relationships/image" Target="../media/image-3-6.png"/><Relationship Id="rId7" Type="http://schemas.openxmlformats.org/officeDocument/2006/relationships/image" Target="../media/image-3-7.png"/><Relationship Id="rId8" Type="http://schemas.openxmlformats.org/officeDocument/2006/relationships/image" Target="../media/image-3-8.png"/><Relationship Id="rId9" Type="http://schemas.openxmlformats.org/officeDocument/2006/relationships/image" Target="../media/image-3-9.png"/><Relationship Id="rId10" Type="http://schemas.openxmlformats.org/officeDocument/2006/relationships/image" Target="../media/image-3-10.png"/><Relationship Id="rId11" Type="http://schemas.openxmlformats.org/officeDocument/2006/relationships/image" Target="../media/image-3-11.png"/><Relationship Id="rId12" Type="http://schemas.openxmlformats.org/officeDocument/2006/relationships/slideLayout" Target="../slideLayouts/slideLayout1.xml"/><Relationship Id="rId1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image" Target="../media/image-4-6.png"/><Relationship Id="rId7" Type="http://schemas.openxmlformats.org/officeDocument/2006/relationships/image" Target="../media/image-4-7.png"/><Relationship Id="rId8" Type="http://schemas.openxmlformats.org/officeDocument/2006/relationships/image" Target="../media/image-4-8.png"/><Relationship Id="rId9" Type="http://schemas.openxmlformats.org/officeDocument/2006/relationships/image" Target="../media/image-4-9.png"/><Relationship Id="rId10" Type="http://schemas.openxmlformats.org/officeDocument/2006/relationships/image" Target="../media/image-4-10.png"/><Relationship Id="rId11" Type="http://schemas.openxmlformats.org/officeDocument/2006/relationships/image" Target="../media/image-4-11.png"/><Relationship Id="rId12" Type="http://schemas.openxmlformats.org/officeDocument/2006/relationships/image" Target="../media/image-4-12.png"/><Relationship Id="rId13" Type="http://schemas.openxmlformats.org/officeDocument/2006/relationships/image" Target="../media/image-4-13.png"/><Relationship Id="rId14" Type="http://schemas.openxmlformats.org/officeDocument/2006/relationships/image" Target="../media/image-4-14.png"/><Relationship Id="rId15" Type="http://schemas.openxmlformats.org/officeDocument/2006/relationships/image" Target="../media/image-4-15.png"/><Relationship Id="rId16" Type="http://schemas.openxmlformats.org/officeDocument/2006/relationships/image" Target="../media/image-4-16.png"/><Relationship Id="rId17" Type="http://schemas.openxmlformats.org/officeDocument/2006/relationships/image" Target="../media/image-4-17.png"/><Relationship Id="rId18" Type="http://schemas.openxmlformats.org/officeDocument/2006/relationships/image" Target="../media/image-4-18.png"/><Relationship Id="rId19" Type="http://schemas.openxmlformats.org/officeDocument/2006/relationships/image" Target="../media/image-4-19.png"/><Relationship Id="rId20" Type="http://schemas.openxmlformats.org/officeDocument/2006/relationships/slideLayout" Target="../slideLayouts/slideLayout1.xml"/><Relationship Id="rId21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image" Target="../media/image-5-6.png"/><Relationship Id="rId7" Type="http://schemas.openxmlformats.org/officeDocument/2006/relationships/image" Target="../media/image-5-7.png"/><Relationship Id="rId8" Type="http://schemas.openxmlformats.org/officeDocument/2006/relationships/image" Target="../media/image-5-8.png"/><Relationship Id="rId9" Type="http://schemas.openxmlformats.org/officeDocument/2006/relationships/image" Target="../media/image-5-9.png"/><Relationship Id="rId10" Type="http://schemas.openxmlformats.org/officeDocument/2006/relationships/image" Target="../media/image-5-10.png"/><Relationship Id="rId11" Type="http://schemas.openxmlformats.org/officeDocument/2006/relationships/image" Target="../media/image-5-11.png"/><Relationship Id="rId12" Type="http://schemas.openxmlformats.org/officeDocument/2006/relationships/image" Target="../media/image-5-12.png"/><Relationship Id="rId13" Type="http://schemas.openxmlformats.org/officeDocument/2006/relationships/image" Target="../media/image-5-13.png"/><Relationship Id="rId14" Type="http://schemas.openxmlformats.org/officeDocument/2006/relationships/image" Target="../media/image-5-14.png"/><Relationship Id="rId15" Type="http://schemas.openxmlformats.org/officeDocument/2006/relationships/image" Target="../media/image-5-15.png"/><Relationship Id="rId16" Type="http://schemas.openxmlformats.org/officeDocument/2006/relationships/slideLayout" Target="../slideLayouts/slideLayout1.xml"/><Relationship Id="rId17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6" Type="http://schemas.openxmlformats.org/officeDocument/2006/relationships/image" Target="../media/image-8-6.png"/><Relationship Id="rId7" Type="http://schemas.openxmlformats.org/officeDocument/2006/relationships/image" Target="../media/image-8-7.png"/><Relationship Id="rId8" Type="http://schemas.openxmlformats.org/officeDocument/2006/relationships/image" Target="../media/image-8-8.png"/><Relationship Id="rId9" Type="http://schemas.openxmlformats.org/officeDocument/2006/relationships/image" Target="../media/image-8-9.png"/><Relationship Id="rId10" Type="http://schemas.openxmlformats.org/officeDocument/2006/relationships/image" Target="../media/image-8-10.png"/><Relationship Id="rId11" Type="http://schemas.openxmlformats.org/officeDocument/2006/relationships/image" Target="../media/image-8-11.png"/><Relationship Id="rId12" Type="http://schemas.openxmlformats.org/officeDocument/2006/relationships/image" Target="../media/image-8-12.png"/><Relationship Id="rId13" Type="http://schemas.openxmlformats.org/officeDocument/2006/relationships/image" Target="../media/image-8-13.png"/><Relationship Id="rId14" Type="http://schemas.openxmlformats.org/officeDocument/2006/relationships/slideLayout" Target="../slideLayouts/slideLayout1.xml"/><Relationship Id="rId15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5" Type="http://schemas.openxmlformats.org/officeDocument/2006/relationships/image" Target="../media/image-9-5.png"/><Relationship Id="rId6" Type="http://schemas.openxmlformats.org/officeDocument/2006/relationships/image" Target="../media/image-9-6.png"/><Relationship Id="rId7" Type="http://schemas.openxmlformats.org/officeDocument/2006/relationships/image" Target="../media/image-9-7.png"/><Relationship Id="rId8" Type="http://schemas.openxmlformats.org/officeDocument/2006/relationships/image" Target="../media/image-9-8.png"/><Relationship Id="rId9" Type="http://schemas.openxmlformats.org/officeDocument/2006/relationships/image" Target="../media/image-9-9.png"/><Relationship Id="rId10" Type="http://schemas.openxmlformats.org/officeDocument/2006/relationships/image" Target="../media/image-9-10.png"/><Relationship Id="rId11" Type="http://schemas.openxmlformats.org/officeDocument/2006/relationships/image" Target="../media/image-9-11.png"/><Relationship Id="rId12" Type="http://schemas.openxmlformats.org/officeDocument/2006/relationships/image" Target="../media/image-9-12.png"/><Relationship Id="rId13" Type="http://schemas.openxmlformats.org/officeDocument/2006/relationships/image" Target="../media/image-9-13.png"/><Relationship Id="rId14" Type="http://schemas.openxmlformats.org/officeDocument/2006/relationships/image" Target="../media/image-9-14.png"/><Relationship Id="rId15" Type="http://schemas.openxmlformats.org/officeDocument/2006/relationships/image" Target="../media/image-9-15.png"/><Relationship Id="rId16" Type="http://schemas.openxmlformats.org/officeDocument/2006/relationships/image" Target="../media/image-9-16.png"/><Relationship Id="rId17" Type="http://schemas.openxmlformats.org/officeDocument/2006/relationships/image" Target="../media/image-9-17.png"/><Relationship Id="rId18" Type="http://schemas.openxmlformats.org/officeDocument/2006/relationships/image" Target="../media/image-9-18.png"/><Relationship Id="rId19" Type="http://schemas.openxmlformats.org/officeDocument/2006/relationships/image" Target="../media/image-9-19.png"/><Relationship Id="rId20" Type="http://schemas.openxmlformats.org/officeDocument/2006/relationships/slideLayout" Target="../slideLayouts/slideLayout1.xml"/><Relationship Id="rId21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1724025" y="7048500"/>
            <a:ext cx="12677775" cy="2371725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rcRect l="0" r="0" t="0" b="0"/>
          <a:stretch/>
        </p:blipFill>
        <p:spPr>
          <a:xfrm>
            <a:off x="1724025" y="14687550"/>
            <a:ext cx="10953750" cy="2371725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rcRect l="0" r="0" t="0" b="0"/>
          <a:stretch/>
        </p:blipFill>
        <p:spPr>
          <a:xfrm>
            <a:off x="1724025" y="17383125"/>
            <a:ext cx="10953750" cy="2371725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rcRect l="0" r="0" t="0" b="0"/>
          <a:stretch/>
        </p:blipFill>
        <p:spPr>
          <a:xfrm>
            <a:off x="0" y="10639425"/>
            <a:ext cx="14401800" cy="2371725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rcRect l="0" r="0" t="0" b="0"/>
          <a:stretch/>
        </p:blipFill>
        <p:spPr>
          <a:xfrm>
            <a:off x="1724025" y="9572625"/>
            <a:ext cx="10953750" cy="95250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rcRect l="0" r="0" t="0" b="0"/>
          <a:stretch/>
        </p:blipFill>
        <p:spPr>
          <a:xfrm>
            <a:off x="1724025" y="9572625"/>
            <a:ext cx="952500" cy="95250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rcRect l="0" r="0" t="0" b="0"/>
          <a:stretch/>
        </p:blipFill>
        <p:spPr>
          <a:xfrm>
            <a:off x="1724025" y="13144500"/>
            <a:ext cx="10953750" cy="95250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8"/>
          <a:srcRect l="0" r="0" t="0" b="0"/>
          <a:stretch/>
        </p:blipFill>
        <p:spPr>
          <a:xfrm>
            <a:off x="5753100" y="13144500"/>
            <a:ext cx="952500" cy="95250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9"/>
          <a:srcRect l="0" r="0" t="0" b="0"/>
          <a:stretch/>
        </p:blipFill>
        <p:spPr>
          <a:xfrm>
            <a:off x="609600" y="342900"/>
            <a:ext cx="13184757" cy="466478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0"/>
          <a:srcRect l="0" r="0" t="0" b="0"/>
          <a:stretch/>
        </p:blipFill>
        <p:spPr>
          <a:xfrm>
            <a:off x="7915275" y="1514475"/>
            <a:ext cx="6486525" cy="4819650"/>
          </a:xfrm>
          <a:prstGeom prst="rect">
            <a:avLst/>
          </a:prstGeom>
        </p:spPr>
      </p:pic>
      <p:pic>
        <p:nvPicPr>
          <p:cNvPr id="12" name="Image 10" descr="preencoded.png">    </p:cNvPr>
          <p:cNvPicPr>
            <a:picLocks noChangeAspect="1"/>
          </p:cNvPicPr>
          <p:nvPr/>
        </p:nvPicPr>
        <p:blipFill>
          <a:blip r:embed="rId11"/>
          <a:srcRect l="0" r="0" t="0" b="0"/>
          <a:stretch/>
        </p:blipFill>
        <p:spPr>
          <a:xfrm>
            <a:off x="6334125" y="20421600"/>
            <a:ext cx="1733550" cy="542925"/>
          </a:xfrm>
          <a:prstGeom prst="rect">
            <a:avLst/>
          </a:prstGeom>
        </p:spPr>
      </p:pic>
      <p:pic>
        <p:nvPicPr>
          <p:cNvPr id="13" name="Image 11" descr="preencoded.png">    </p:cNvPr>
          <p:cNvPicPr>
            <a:picLocks noChangeAspect="1"/>
          </p:cNvPicPr>
          <p:nvPr/>
        </p:nvPicPr>
        <p:blipFill>
          <a:blip r:embed="rId12"/>
          <a:srcRect l="0" r="0" t="0" b="0"/>
          <a:stretch/>
        </p:blipFill>
        <p:spPr>
          <a:xfrm>
            <a:off x="0" y="21840825"/>
            <a:ext cx="14401800" cy="3448050"/>
          </a:xfrm>
          <a:prstGeom prst="rect">
            <a:avLst/>
          </a:prstGeom>
        </p:spPr>
      </p:pic>
      <p:pic>
        <p:nvPicPr>
          <p:cNvPr id="14" name="Image 12" descr="preencoded.png">    </p:cNvPr>
          <p:cNvPicPr>
            <a:picLocks noChangeAspect="1"/>
          </p:cNvPicPr>
          <p:nvPr/>
        </p:nvPicPr>
        <p:blipFill>
          <a:blip r:embed="rId13"/>
          <a:srcRect l="0" r="0" t="0" b="0"/>
          <a:stretch/>
        </p:blipFill>
        <p:spPr>
          <a:xfrm>
            <a:off x="1724025" y="4248150"/>
            <a:ext cx="4286250" cy="381000"/>
          </a:xfrm>
          <a:prstGeom prst="rect">
            <a:avLst/>
          </a:prstGeom>
        </p:spPr>
      </p:pic>
      <p:sp>
        <p:nvSpPr>
          <p:cNvPr id="15" name="Text 0"/>
          <p:cNvSpPr/>
          <p:nvPr/>
        </p:nvSpPr>
        <p:spPr>
          <a:xfrm>
            <a:off x="1676400" y="2590800"/>
            <a:ext cx="3571875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4050"/>
              </a:lnSpc>
            </a:pPr>
            <a:r>
              <a:rPr lang="en-US" sz="36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F</a:t>
            </a:r>
            <a:pPr algn="l">
              <a:lnSpc>
                <a:spcPts val="4050"/>
              </a:lnSpc>
            </a:pPr>
            <a:r>
              <a:rPr lang="en-US" sz="36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i</a:t>
            </a:r>
            <a:pPr algn="l">
              <a:lnSpc>
                <a:spcPts val="4050"/>
              </a:lnSpc>
            </a:pPr>
            <a:r>
              <a:rPr lang="en-US" sz="36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n</a:t>
            </a:r>
            <a:pPr algn="l">
              <a:lnSpc>
                <a:spcPts val="4050"/>
              </a:lnSpc>
            </a:pPr>
            <a:r>
              <a:rPr lang="en-US" sz="36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d</a:t>
            </a:r>
            <a:pPr algn="l">
              <a:lnSpc>
                <a:spcPts val="4050"/>
              </a:lnSpc>
            </a:pPr>
            <a:r>
              <a:rPr lang="en-US" sz="36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 </a:t>
            </a:r>
            <a:pPr algn="l">
              <a:lnSpc>
                <a:spcPts val="4050"/>
              </a:lnSpc>
            </a:pPr>
            <a:r>
              <a:rPr lang="en-US" sz="36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y</a:t>
            </a:r>
            <a:pPr algn="l">
              <a:lnSpc>
                <a:spcPts val="4050"/>
              </a:lnSpc>
            </a:pPr>
            <a:r>
              <a:rPr lang="en-US" sz="36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o</a:t>
            </a:r>
            <a:pPr algn="l">
              <a:lnSpc>
                <a:spcPts val="4050"/>
              </a:lnSpc>
            </a:pPr>
            <a:r>
              <a:rPr lang="en-US" sz="36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u</a:t>
            </a:r>
            <a:pPr algn="l">
              <a:lnSpc>
                <a:spcPts val="4050"/>
              </a:lnSpc>
            </a:pPr>
            <a:r>
              <a:rPr lang="en-US" sz="36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r</a:t>
            </a:r>
            <a:pPr algn="l">
              <a:lnSpc>
                <a:spcPts val="4050"/>
              </a:lnSpc>
            </a:pPr>
            <a:r>
              <a:rPr lang="en-US" sz="36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 </a:t>
            </a:r>
            <a:pPr algn="l">
              <a:lnSpc>
                <a:spcPts val="4050"/>
              </a:lnSpc>
            </a:pPr>
            <a:r>
              <a:rPr lang="en-US" sz="36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S</a:t>
            </a:r>
            <a:pPr algn="l">
              <a:lnSpc>
                <a:spcPts val="4050"/>
              </a:lnSpc>
            </a:pPr>
            <a:r>
              <a:rPr lang="en-US" sz="36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t</a:t>
            </a:r>
            <a:pPr algn="l">
              <a:lnSpc>
                <a:spcPts val="4050"/>
              </a:lnSpc>
            </a:pPr>
            <a:r>
              <a:rPr lang="en-US" sz="36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y</a:t>
            </a:r>
            <a:pPr algn="l">
              <a:lnSpc>
                <a:spcPts val="4050"/>
              </a:lnSpc>
            </a:pPr>
            <a:r>
              <a:rPr lang="en-US" sz="36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l</a:t>
            </a:r>
            <a:pPr algn="l">
              <a:lnSpc>
                <a:spcPts val="4050"/>
              </a:lnSpc>
            </a:pPr>
            <a:r>
              <a:rPr lang="en-US" sz="36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e</a:t>
            </a:r>
            <a:endParaRPr lang="en-US" sz="3600" dirty="0"/>
          </a:p>
        </p:txBody>
      </p:sp>
      <p:sp>
        <p:nvSpPr>
          <p:cNvPr id="16" name="Text 1"/>
          <p:cNvSpPr/>
          <p:nvPr/>
        </p:nvSpPr>
        <p:spPr>
          <a:xfrm>
            <a:off x="1676400" y="3257550"/>
            <a:ext cx="3228975" cy="476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875"/>
              </a:lnSpc>
            </a:pPr>
            <a:r>
              <a:rPr lang="en-US" sz="15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I</a:t>
            </a:r>
            <a:pPr algn="l">
              <a:lnSpc>
                <a:spcPts val="1875"/>
              </a:lnSpc>
            </a:pPr>
            <a:r>
              <a:rPr lang="en-US" sz="15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n</a:t>
            </a:r>
            <a:pPr algn="l">
              <a:lnSpc>
                <a:spcPts val="1875"/>
              </a:lnSpc>
            </a:pPr>
            <a:r>
              <a:rPr lang="en-US" sz="15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t</a:t>
            </a:r>
            <a:pPr algn="l">
              <a:lnSpc>
                <a:spcPts val="1875"/>
              </a:lnSpc>
            </a:pPr>
            <a:r>
              <a:rPr lang="en-US" sz="15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r</a:t>
            </a:r>
            <a:pPr algn="l">
              <a:lnSpc>
                <a:spcPts val="1875"/>
              </a:lnSpc>
            </a:pPr>
            <a:r>
              <a:rPr lang="en-US" sz="15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o</a:t>
            </a:r>
            <a:pPr algn="l">
              <a:lnSpc>
                <a:spcPts val="1875"/>
              </a:lnSpc>
            </a:pPr>
            <a:r>
              <a:rPr lang="en-US" sz="15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d</a:t>
            </a:r>
            <a:pPr algn="l">
              <a:lnSpc>
                <a:spcPts val="1875"/>
              </a:lnSpc>
            </a:pPr>
            <a:r>
              <a:rPr lang="en-US" sz="15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u</a:t>
            </a:r>
            <a:pPr algn="l">
              <a:lnSpc>
                <a:spcPts val="1875"/>
              </a:lnSpc>
            </a:pPr>
            <a:r>
              <a:rPr lang="en-US" sz="15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c</a:t>
            </a:r>
            <a:pPr algn="l">
              <a:lnSpc>
                <a:spcPts val="1875"/>
              </a:lnSpc>
            </a:pPr>
            <a:r>
              <a:rPr lang="en-US" sz="15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i</a:t>
            </a:r>
            <a:pPr algn="l">
              <a:lnSpc>
                <a:spcPts val="1875"/>
              </a:lnSpc>
            </a:pPr>
            <a:r>
              <a:rPr lang="en-US" sz="15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n</a:t>
            </a:r>
            <a:pPr algn="l">
              <a:lnSpc>
                <a:spcPts val="1875"/>
              </a:lnSpc>
            </a:pPr>
            <a:r>
              <a:rPr lang="en-US" sz="15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g</a:t>
            </a:r>
            <a:pPr algn="l">
              <a:lnSpc>
                <a:spcPts val="1875"/>
              </a:lnSpc>
            </a:pPr>
            <a:r>
              <a:rPr lang="en-US" sz="15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1875"/>
              </a:lnSpc>
            </a:pPr>
            <a:r>
              <a:rPr lang="en-US" sz="15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t</a:t>
            </a:r>
            <a:pPr algn="l">
              <a:lnSpc>
                <a:spcPts val="1875"/>
              </a:lnSpc>
            </a:pPr>
            <a:r>
              <a:rPr lang="en-US" sz="15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h</a:t>
            </a:r>
            <a:pPr algn="l">
              <a:lnSpc>
                <a:spcPts val="1875"/>
              </a:lnSpc>
            </a:pPr>
            <a:r>
              <a:rPr lang="en-US" sz="15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1875"/>
              </a:lnSpc>
            </a:pPr>
            <a:r>
              <a:rPr lang="en-US" sz="15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1875"/>
              </a:lnSpc>
            </a:pPr>
            <a:r>
              <a:rPr lang="en-US" sz="15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b</a:t>
            </a:r>
            <a:pPr algn="l">
              <a:lnSpc>
                <a:spcPts val="1875"/>
              </a:lnSpc>
            </a:pPr>
            <a:r>
              <a:rPr lang="en-US" sz="15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1875"/>
              </a:lnSpc>
            </a:pPr>
            <a:r>
              <a:rPr lang="en-US" sz="15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s</a:t>
            </a:r>
            <a:pPr algn="l">
              <a:lnSpc>
                <a:spcPts val="1875"/>
              </a:lnSpc>
            </a:pPr>
            <a:r>
              <a:rPr lang="en-US" sz="15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t</a:t>
            </a:r>
            <a:pPr algn="l">
              <a:lnSpc>
                <a:spcPts val="1875"/>
              </a:lnSpc>
            </a:pPr>
            <a:r>
              <a:rPr lang="en-US" sz="15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1875"/>
              </a:lnSpc>
            </a:pPr>
            <a:r>
              <a:rPr lang="en-US" sz="15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w</a:t>
            </a:r>
            <a:pPr algn="l">
              <a:lnSpc>
                <a:spcPts val="1875"/>
              </a:lnSpc>
            </a:pPr>
            <a:r>
              <a:rPr lang="en-US" sz="15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a</a:t>
            </a:r>
            <a:pPr algn="l">
              <a:lnSpc>
                <a:spcPts val="1875"/>
              </a:lnSpc>
            </a:pPr>
            <a:r>
              <a:rPr lang="en-US" sz="15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y</a:t>
            </a:r>
            <a:pPr algn="l">
              <a:lnSpc>
                <a:spcPts val="1875"/>
              </a:lnSpc>
            </a:pPr>
            <a:r>
              <a:rPr lang="en-US" sz="15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1875"/>
              </a:lnSpc>
            </a:pPr>
            <a:r>
              <a:rPr lang="en-US" sz="15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t</a:t>
            </a:r>
            <a:pPr algn="l">
              <a:lnSpc>
                <a:spcPts val="1875"/>
              </a:lnSpc>
            </a:pPr>
            <a:r>
              <a:rPr lang="en-US" sz="15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o</a:t>
            </a:r>
            <a:pPr algn="l">
              <a:lnSpc>
                <a:spcPts val="1875"/>
              </a:lnSpc>
            </a:pPr>
            <a:r>
              <a:rPr lang="en-US" sz="15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1875"/>
              </a:lnSpc>
            </a:pPr>
            <a:r>
              <a:rPr lang="en-US" sz="15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t</a:t>
            </a:r>
            <a:pPr algn="l">
              <a:lnSpc>
                <a:spcPts val="1875"/>
              </a:lnSpc>
            </a:pPr>
            <a:r>
              <a:rPr lang="en-US" sz="15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r</a:t>
            </a:r>
            <a:pPr algn="l">
              <a:lnSpc>
                <a:spcPts val="1875"/>
              </a:lnSpc>
            </a:pPr>
            <a:r>
              <a:rPr lang="en-US" sz="15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a</a:t>
            </a:r>
            <a:pPr algn="l">
              <a:lnSpc>
                <a:spcPts val="1875"/>
              </a:lnSpc>
            </a:pPr>
            <a:r>
              <a:rPr lang="en-US" sz="15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c</a:t>
            </a:r>
            <a:pPr algn="l">
              <a:lnSpc>
                <a:spcPts val="1875"/>
              </a:lnSpc>
            </a:pPr>
            <a:r>
              <a:rPr lang="en-US" sz="15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k</a:t>
            </a:r>
            <a:pPr algn="l">
              <a:lnSpc>
                <a:spcPts val="1875"/>
              </a:lnSpc>
            </a:pPr>
            <a:r>
              <a:rPr lang="en-US" sz="15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1875"/>
              </a:lnSpc>
            </a:pPr>
            <a:r>
              <a:rPr lang="en-US" sz="15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u</a:t>
            </a:r>
            <a:pPr algn="l">
              <a:lnSpc>
                <a:spcPts val="1875"/>
              </a:lnSpc>
            </a:pPr>
            <a:r>
              <a:rPr lang="en-US" sz="15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p</a:t>
            </a:r>
            <a:pPr algn="l">
              <a:lnSpc>
                <a:spcPts val="1875"/>
              </a:lnSpc>
            </a:pPr>
            <a:r>
              <a:rPr lang="en-US" sz="15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1875"/>
              </a:lnSpc>
            </a:pPr>
            <a:r>
              <a:rPr lang="en-US" sz="15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a</a:t>
            </a:r>
            <a:pPr algn="l">
              <a:lnSpc>
                <a:spcPts val="1875"/>
              </a:lnSpc>
            </a:pPr>
            <a:r>
              <a:rPr lang="en-US" sz="15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n</a:t>
            </a:r>
            <a:pPr algn="l">
              <a:lnSpc>
                <a:spcPts val="1875"/>
              </a:lnSpc>
            </a:pPr>
            <a:r>
              <a:rPr lang="en-US" sz="15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d</a:t>
            </a:r>
            <a:pPr algn="l">
              <a:lnSpc>
                <a:spcPts val="1875"/>
              </a:lnSpc>
            </a:pPr>
            <a:r>
              <a:rPr lang="en-US" sz="15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1875"/>
              </a:lnSpc>
            </a:pPr>
            <a:r>
              <a:rPr lang="en-US" sz="15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c</a:t>
            </a:r>
            <a:pPr algn="l">
              <a:lnSpc>
                <a:spcPts val="1875"/>
              </a:lnSpc>
            </a:pPr>
            <a:r>
              <a:rPr lang="en-US" sz="15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o</a:t>
            </a:r>
            <a:pPr algn="l">
              <a:lnSpc>
                <a:spcPts val="1875"/>
              </a:lnSpc>
            </a:pPr>
            <a:r>
              <a:rPr lang="en-US" sz="15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m</a:t>
            </a:r>
            <a:pPr algn="l">
              <a:lnSpc>
                <a:spcPts val="1875"/>
              </a:lnSpc>
            </a:pPr>
            <a:r>
              <a:rPr lang="en-US" sz="15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i</a:t>
            </a:r>
            <a:pPr algn="l">
              <a:lnSpc>
                <a:spcPts val="1875"/>
              </a:lnSpc>
            </a:pPr>
            <a:r>
              <a:rPr lang="en-US" sz="15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n</a:t>
            </a:r>
            <a:pPr algn="l">
              <a:lnSpc>
                <a:spcPts val="1875"/>
              </a:lnSpc>
            </a:pPr>
            <a:r>
              <a:rPr lang="en-US" sz="15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g</a:t>
            </a:r>
            <a:pPr algn="l">
              <a:lnSpc>
                <a:spcPts val="1875"/>
              </a:lnSpc>
            </a:pPr>
            <a:r>
              <a:rPr lang="en-US" sz="15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1875"/>
              </a:lnSpc>
            </a:pPr>
            <a:r>
              <a:rPr lang="en-US" sz="15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g</a:t>
            </a:r>
            <a:pPr algn="l">
              <a:lnSpc>
                <a:spcPts val="1875"/>
              </a:lnSpc>
            </a:pPr>
            <a:r>
              <a:rPr lang="en-US" sz="15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r</a:t>
            </a:r>
            <a:pPr algn="l">
              <a:lnSpc>
                <a:spcPts val="1875"/>
              </a:lnSpc>
            </a:pPr>
            <a:r>
              <a:rPr lang="en-US" sz="15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o</a:t>
            </a:r>
            <a:pPr algn="l">
              <a:lnSpc>
                <a:spcPts val="1875"/>
              </a:lnSpc>
            </a:pPr>
            <a:r>
              <a:rPr lang="en-US" sz="15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u</a:t>
            </a:r>
            <a:pPr algn="l">
              <a:lnSpc>
                <a:spcPts val="1875"/>
              </a:lnSpc>
            </a:pPr>
            <a:r>
              <a:rPr lang="en-US" sz="15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p</a:t>
            </a:r>
            <a:pPr algn="l">
              <a:lnSpc>
                <a:spcPts val="1875"/>
              </a:lnSpc>
            </a:pPr>
            <a:r>
              <a:rPr lang="en-US" sz="15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1875"/>
              </a:lnSpc>
            </a:pPr>
            <a:r>
              <a:rPr lang="en-US" sz="15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b</a:t>
            </a:r>
            <a:pPr algn="l">
              <a:lnSpc>
                <a:spcPts val="1875"/>
              </a:lnSpc>
            </a:pPr>
            <a:r>
              <a:rPr lang="en-US" sz="15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u</a:t>
            </a:r>
            <a:pPr algn="l">
              <a:lnSpc>
                <a:spcPts val="1875"/>
              </a:lnSpc>
            </a:pPr>
            <a:r>
              <a:rPr lang="en-US" sz="15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y</a:t>
            </a:r>
            <a:pPr algn="l">
              <a:lnSpc>
                <a:spcPts val="1875"/>
              </a:lnSpc>
            </a:pPr>
            <a:r>
              <a:rPr lang="en-US" sz="15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s</a:t>
            </a:r>
            <a:pPr algn="l">
              <a:lnSpc>
                <a:spcPts val="1875"/>
              </a:lnSpc>
            </a:pPr>
            <a:r>
              <a:rPr lang="en-US" sz="15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.</a:t>
            </a:r>
            <a:endParaRPr lang="en-US" sz="1500" dirty="0"/>
          </a:p>
        </p:txBody>
      </p:sp>
      <p:sp>
        <p:nvSpPr>
          <p:cNvPr id="17" name="Text 2"/>
          <p:cNvSpPr/>
          <p:nvPr/>
        </p:nvSpPr>
        <p:spPr>
          <a:xfrm>
            <a:off x="1676400" y="9029700"/>
            <a:ext cx="12096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P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r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o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d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u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 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N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m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e</a:t>
            </a:r>
            <a:endParaRPr lang="en-US" sz="1200" dirty="0"/>
          </a:p>
        </p:txBody>
      </p:sp>
      <p:sp>
        <p:nvSpPr>
          <p:cNvPr id="18" name="Text 3"/>
          <p:cNvSpPr/>
          <p:nvPr/>
        </p:nvSpPr>
        <p:spPr>
          <a:xfrm>
            <a:off x="1676400" y="9267825"/>
            <a:ext cx="57150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2</a:t>
            </a:r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0</a:t>
            </a:r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2</a:t>
            </a:r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2</a:t>
            </a:r>
            <a:endParaRPr lang="en-US" sz="1050" dirty="0"/>
          </a:p>
        </p:txBody>
      </p:sp>
      <p:sp>
        <p:nvSpPr>
          <p:cNvPr id="19" name="Text 4"/>
          <p:cNvSpPr/>
          <p:nvPr/>
        </p:nvSpPr>
        <p:spPr>
          <a:xfrm>
            <a:off x="4562475" y="9029700"/>
            <a:ext cx="12096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P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r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o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d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u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 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N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m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e</a:t>
            </a:r>
            <a:endParaRPr lang="en-US" sz="1200" dirty="0"/>
          </a:p>
        </p:txBody>
      </p:sp>
      <p:sp>
        <p:nvSpPr>
          <p:cNvPr id="20" name="Text 5"/>
          <p:cNvSpPr/>
          <p:nvPr/>
        </p:nvSpPr>
        <p:spPr>
          <a:xfrm>
            <a:off x="4562475" y="9267825"/>
            <a:ext cx="57150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200"/>
              </a:lnSpc>
            </a:pPr>
            <a:r>
              <a:rPr lang="en-US" sz="1200" b="0" i="0" spc="60" kern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2</a:t>
            </a:r>
            <a:pPr algn="l">
              <a:lnSpc>
                <a:spcPts val="1200"/>
              </a:lnSpc>
            </a:pPr>
            <a:r>
              <a:rPr lang="en-US" sz="1200" b="0" i="0" spc="60" kern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0</a:t>
            </a:r>
            <a:pPr algn="l">
              <a:lnSpc>
                <a:spcPts val="1200"/>
              </a:lnSpc>
            </a:pPr>
            <a:r>
              <a:rPr lang="en-US" sz="1200" b="0" i="0" spc="60" kern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2</a:t>
            </a:r>
            <a:pPr algn="l">
              <a:lnSpc>
                <a:spcPts val="1200"/>
              </a:lnSpc>
            </a:pPr>
            <a:r>
              <a:rPr lang="en-US" sz="1200" b="0" i="0" spc="60" kern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2</a:t>
            </a:r>
            <a:endParaRPr lang="en-US" sz="1200" dirty="0"/>
          </a:p>
        </p:txBody>
      </p:sp>
      <p:sp>
        <p:nvSpPr>
          <p:cNvPr id="21" name="Text 6"/>
          <p:cNvSpPr/>
          <p:nvPr/>
        </p:nvSpPr>
        <p:spPr>
          <a:xfrm>
            <a:off x="7448550" y="9029700"/>
            <a:ext cx="12096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P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r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o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d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u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 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N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m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e</a:t>
            </a:r>
            <a:endParaRPr lang="en-US" sz="1200" dirty="0"/>
          </a:p>
        </p:txBody>
      </p:sp>
      <p:sp>
        <p:nvSpPr>
          <p:cNvPr id="22" name="Text 7"/>
          <p:cNvSpPr/>
          <p:nvPr/>
        </p:nvSpPr>
        <p:spPr>
          <a:xfrm>
            <a:off x="7448550" y="9267825"/>
            <a:ext cx="57150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200"/>
              </a:lnSpc>
            </a:pPr>
            <a:r>
              <a:rPr lang="en-US" sz="1200" b="0" i="0" spc="60" kern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2</a:t>
            </a:r>
            <a:pPr algn="l">
              <a:lnSpc>
                <a:spcPts val="1200"/>
              </a:lnSpc>
            </a:pPr>
            <a:r>
              <a:rPr lang="en-US" sz="1200" b="0" i="0" spc="60" kern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0</a:t>
            </a:r>
            <a:pPr algn="l">
              <a:lnSpc>
                <a:spcPts val="1200"/>
              </a:lnSpc>
            </a:pPr>
            <a:r>
              <a:rPr lang="en-US" sz="1200" b="0" i="0" spc="60" kern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2</a:t>
            </a:r>
            <a:pPr algn="l">
              <a:lnSpc>
                <a:spcPts val="1200"/>
              </a:lnSpc>
            </a:pPr>
            <a:r>
              <a:rPr lang="en-US" sz="1200" b="0" i="0" spc="60" kern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2</a:t>
            </a:r>
            <a:endParaRPr lang="en-US" sz="1200" dirty="0"/>
          </a:p>
        </p:txBody>
      </p:sp>
      <p:sp>
        <p:nvSpPr>
          <p:cNvPr id="23" name="Text 8"/>
          <p:cNvSpPr/>
          <p:nvPr/>
        </p:nvSpPr>
        <p:spPr>
          <a:xfrm>
            <a:off x="10334625" y="9029700"/>
            <a:ext cx="12096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P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r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o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d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u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 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N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m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e</a:t>
            </a:r>
            <a:endParaRPr lang="en-US" sz="1200" dirty="0"/>
          </a:p>
        </p:txBody>
      </p:sp>
      <p:sp>
        <p:nvSpPr>
          <p:cNvPr id="24" name="Text 9"/>
          <p:cNvSpPr/>
          <p:nvPr/>
        </p:nvSpPr>
        <p:spPr>
          <a:xfrm>
            <a:off x="10334625" y="9267825"/>
            <a:ext cx="57150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200"/>
              </a:lnSpc>
            </a:pPr>
            <a:r>
              <a:rPr lang="en-US" sz="1200" b="0" i="0" spc="60" kern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2</a:t>
            </a:r>
            <a:pPr algn="l">
              <a:lnSpc>
                <a:spcPts val="1200"/>
              </a:lnSpc>
            </a:pPr>
            <a:r>
              <a:rPr lang="en-US" sz="1200" b="0" i="0" spc="60" kern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0</a:t>
            </a:r>
            <a:pPr algn="l">
              <a:lnSpc>
                <a:spcPts val="1200"/>
              </a:lnSpc>
            </a:pPr>
            <a:r>
              <a:rPr lang="en-US" sz="1200" b="0" i="0" spc="60" kern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2</a:t>
            </a:r>
            <a:pPr algn="l">
              <a:lnSpc>
                <a:spcPts val="1200"/>
              </a:lnSpc>
            </a:pPr>
            <a:r>
              <a:rPr lang="en-US" sz="1200" b="0" i="0" spc="60" kern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2</a:t>
            </a:r>
            <a:endParaRPr lang="en-US" sz="1200" dirty="0"/>
          </a:p>
        </p:txBody>
      </p:sp>
      <p:sp>
        <p:nvSpPr>
          <p:cNvPr id="25" name="Text 10"/>
          <p:cNvSpPr/>
          <p:nvPr/>
        </p:nvSpPr>
        <p:spPr>
          <a:xfrm>
            <a:off x="13220700" y="9029700"/>
            <a:ext cx="12096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P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r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o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d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u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 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N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m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e</a:t>
            </a:r>
            <a:endParaRPr lang="en-US" sz="1200" dirty="0"/>
          </a:p>
        </p:txBody>
      </p:sp>
      <p:sp>
        <p:nvSpPr>
          <p:cNvPr id="26" name="Text 11"/>
          <p:cNvSpPr/>
          <p:nvPr/>
        </p:nvSpPr>
        <p:spPr>
          <a:xfrm>
            <a:off x="13220700" y="9267825"/>
            <a:ext cx="57150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200"/>
              </a:lnSpc>
            </a:pPr>
            <a:r>
              <a:rPr lang="en-US" sz="1200" b="0" i="0" spc="60" kern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2</a:t>
            </a:r>
            <a:pPr algn="l">
              <a:lnSpc>
                <a:spcPts val="1200"/>
              </a:lnSpc>
            </a:pPr>
            <a:r>
              <a:rPr lang="en-US" sz="1200" b="0" i="0" spc="60" kern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0</a:t>
            </a:r>
            <a:pPr algn="l">
              <a:lnSpc>
                <a:spcPts val="1200"/>
              </a:lnSpc>
            </a:pPr>
            <a:r>
              <a:rPr lang="en-US" sz="1200" b="0" i="0" spc="60" kern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2</a:t>
            </a:r>
            <a:pPr algn="l">
              <a:lnSpc>
                <a:spcPts val="1200"/>
              </a:lnSpc>
            </a:pPr>
            <a:r>
              <a:rPr lang="en-US" sz="1200" b="0" i="0" spc="60" kern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2</a:t>
            </a:r>
            <a:endParaRPr lang="en-US" sz="1200" dirty="0"/>
          </a:p>
        </p:txBody>
      </p:sp>
      <p:sp>
        <p:nvSpPr>
          <p:cNvPr id="27" name="Text 12"/>
          <p:cNvSpPr/>
          <p:nvPr/>
        </p:nvSpPr>
        <p:spPr>
          <a:xfrm>
            <a:off x="1676400" y="16668750"/>
            <a:ext cx="12096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P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r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o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d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u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 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N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m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e</a:t>
            </a:r>
            <a:endParaRPr lang="en-US" sz="1200" dirty="0"/>
          </a:p>
        </p:txBody>
      </p:sp>
      <p:sp>
        <p:nvSpPr>
          <p:cNvPr id="28" name="Text 13"/>
          <p:cNvSpPr/>
          <p:nvPr/>
        </p:nvSpPr>
        <p:spPr>
          <a:xfrm>
            <a:off x="1676400" y="16906875"/>
            <a:ext cx="57150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2</a:t>
            </a:r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0</a:t>
            </a:r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2</a:t>
            </a:r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2</a:t>
            </a:r>
            <a:endParaRPr lang="en-US" sz="1050" dirty="0"/>
          </a:p>
        </p:txBody>
      </p:sp>
      <p:sp>
        <p:nvSpPr>
          <p:cNvPr id="29" name="Text 14"/>
          <p:cNvSpPr/>
          <p:nvPr/>
        </p:nvSpPr>
        <p:spPr>
          <a:xfrm>
            <a:off x="4562475" y="16668750"/>
            <a:ext cx="12096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P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r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o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d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u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 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N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m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e</a:t>
            </a:r>
            <a:endParaRPr lang="en-US" sz="1200" dirty="0"/>
          </a:p>
        </p:txBody>
      </p:sp>
      <p:sp>
        <p:nvSpPr>
          <p:cNvPr id="30" name="Text 15"/>
          <p:cNvSpPr/>
          <p:nvPr/>
        </p:nvSpPr>
        <p:spPr>
          <a:xfrm>
            <a:off x="4562475" y="16906875"/>
            <a:ext cx="57150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200"/>
              </a:lnSpc>
            </a:pPr>
            <a:r>
              <a:rPr lang="en-US" sz="1200" b="0" i="0" spc="60" kern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2</a:t>
            </a:r>
            <a:pPr algn="l">
              <a:lnSpc>
                <a:spcPts val="1200"/>
              </a:lnSpc>
            </a:pPr>
            <a:r>
              <a:rPr lang="en-US" sz="1200" b="0" i="0" spc="60" kern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0</a:t>
            </a:r>
            <a:pPr algn="l">
              <a:lnSpc>
                <a:spcPts val="1200"/>
              </a:lnSpc>
            </a:pPr>
            <a:r>
              <a:rPr lang="en-US" sz="1200" b="0" i="0" spc="60" kern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2</a:t>
            </a:r>
            <a:pPr algn="l">
              <a:lnSpc>
                <a:spcPts val="1200"/>
              </a:lnSpc>
            </a:pPr>
            <a:r>
              <a:rPr lang="en-US" sz="1200" b="0" i="0" spc="60" kern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2</a:t>
            </a:r>
            <a:endParaRPr lang="en-US" sz="1200" dirty="0"/>
          </a:p>
        </p:txBody>
      </p:sp>
      <p:sp>
        <p:nvSpPr>
          <p:cNvPr id="31" name="Text 16"/>
          <p:cNvSpPr/>
          <p:nvPr/>
        </p:nvSpPr>
        <p:spPr>
          <a:xfrm>
            <a:off x="7448550" y="16668750"/>
            <a:ext cx="12096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P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r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o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d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u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 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N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m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e</a:t>
            </a:r>
            <a:endParaRPr lang="en-US" sz="1200" dirty="0"/>
          </a:p>
        </p:txBody>
      </p:sp>
      <p:sp>
        <p:nvSpPr>
          <p:cNvPr id="32" name="Text 17"/>
          <p:cNvSpPr/>
          <p:nvPr/>
        </p:nvSpPr>
        <p:spPr>
          <a:xfrm>
            <a:off x="7448550" y="16906875"/>
            <a:ext cx="57150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200"/>
              </a:lnSpc>
            </a:pPr>
            <a:r>
              <a:rPr lang="en-US" sz="1200" b="0" i="0" spc="60" kern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2</a:t>
            </a:r>
            <a:pPr algn="l">
              <a:lnSpc>
                <a:spcPts val="1200"/>
              </a:lnSpc>
            </a:pPr>
            <a:r>
              <a:rPr lang="en-US" sz="1200" b="0" i="0" spc="60" kern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0</a:t>
            </a:r>
            <a:pPr algn="l">
              <a:lnSpc>
                <a:spcPts val="1200"/>
              </a:lnSpc>
            </a:pPr>
            <a:r>
              <a:rPr lang="en-US" sz="1200" b="0" i="0" spc="60" kern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2</a:t>
            </a:r>
            <a:pPr algn="l">
              <a:lnSpc>
                <a:spcPts val="1200"/>
              </a:lnSpc>
            </a:pPr>
            <a:r>
              <a:rPr lang="en-US" sz="1200" b="0" i="0" spc="60" kern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2</a:t>
            </a:r>
            <a:endParaRPr lang="en-US" sz="1200" dirty="0"/>
          </a:p>
        </p:txBody>
      </p:sp>
      <p:sp>
        <p:nvSpPr>
          <p:cNvPr id="33" name="Text 18"/>
          <p:cNvSpPr/>
          <p:nvPr/>
        </p:nvSpPr>
        <p:spPr>
          <a:xfrm>
            <a:off x="10334625" y="16668750"/>
            <a:ext cx="12096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P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r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o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d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u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 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N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m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e</a:t>
            </a:r>
            <a:endParaRPr lang="en-US" sz="1200" dirty="0"/>
          </a:p>
        </p:txBody>
      </p:sp>
      <p:sp>
        <p:nvSpPr>
          <p:cNvPr id="34" name="Text 19"/>
          <p:cNvSpPr/>
          <p:nvPr/>
        </p:nvSpPr>
        <p:spPr>
          <a:xfrm>
            <a:off x="10334625" y="16906875"/>
            <a:ext cx="57150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200"/>
              </a:lnSpc>
            </a:pPr>
            <a:r>
              <a:rPr lang="en-US" sz="1200" b="0" i="0" spc="60" kern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2</a:t>
            </a:r>
            <a:pPr algn="l">
              <a:lnSpc>
                <a:spcPts val="1200"/>
              </a:lnSpc>
            </a:pPr>
            <a:r>
              <a:rPr lang="en-US" sz="1200" b="0" i="0" spc="60" kern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0</a:t>
            </a:r>
            <a:pPr algn="l">
              <a:lnSpc>
                <a:spcPts val="1200"/>
              </a:lnSpc>
            </a:pPr>
            <a:r>
              <a:rPr lang="en-US" sz="1200" b="0" i="0" spc="60" kern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2</a:t>
            </a:r>
            <a:pPr algn="l">
              <a:lnSpc>
                <a:spcPts val="1200"/>
              </a:lnSpc>
            </a:pPr>
            <a:r>
              <a:rPr lang="en-US" sz="1200" b="0" i="0" spc="60" kern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2</a:t>
            </a:r>
            <a:endParaRPr lang="en-US" sz="1200" dirty="0"/>
          </a:p>
        </p:txBody>
      </p:sp>
      <p:sp>
        <p:nvSpPr>
          <p:cNvPr id="35" name="Text 20"/>
          <p:cNvSpPr/>
          <p:nvPr/>
        </p:nvSpPr>
        <p:spPr>
          <a:xfrm>
            <a:off x="1676400" y="19364325"/>
            <a:ext cx="12096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P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r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o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d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u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 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N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m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e</a:t>
            </a:r>
            <a:endParaRPr lang="en-US" sz="1200" dirty="0"/>
          </a:p>
        </p:txBody>
      </p:sp>
      <p:sp>
        <p:nvSpPr>
          <p:cNvPr id="36" name="Text 21"/>
          <p:cNvSpPr/>
          <p:nvPr/>
        </p:nvSpPr>
        <p:spPr>
          <a:xfrm>
            <a:off x="1676400" y="19602450"/>
            <a:ext cx="57150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2</a:t>
            </a:r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0</a:t>
            </a:r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2</a:t>
            </a:r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2</a:t>
            </a:r>
            <a:endParaRPr lang="en-US" sz="1050" dirty="0"/>
          </a:p>
        </p:txBody>
      </p:sp>
      <p:sp>
        <p:nvSpPr>
          <p:cNvPr id="37" name="Text 22"/>
          <p:cNvSpPr/>
          <p:nvPr/>
        </p:nvSpPr>
        <p:spPr>
          <a:xfrm>
            <a:off x="4562475" y="19364325"/>
            <a:ext cx="12096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P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r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o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d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u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 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N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m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e</a:t>
            </a:r>
            <a:endParaRPr lang="en-US" sz="1200" dirty="0"/>
          </a:p>
        </p:txBody>
      </p:sp>
      <p:sp>
        <p:nvSpPr>
          <p:cNvPr id="38" name="Text 23"/>
          <p:cNvSpPr/>
          <p:nvPr/>
        </p:nvSpPr>
        <p:spPr>
          <a:xfrm>
            <a:off x="4562475" y="19602450"/>
            <a:ext cx="57150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200"/>
              </a:lnSpc>
            </a:pPr>
            <a:r>
              <a:rPr lang="en-US" sz="1200" b="0" i="0" spc="60" kern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2</a:t>
            </a:r>
            <a:pPr algn="l">
              <a:lnSpc>
                <a:spcPts val="1200"/>
              </a:lnSpc>
            </a:pPr>
            <a:r>
              <a:rPr lang="en-US" sz="1200" b="0" i="0" spc="60" kern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0</a:t>
            </a:r>
            <a:pPr algn="l">
              <a:lnSpc>
                <a:spcPts val="1200"/>
              </a:lnSpc>
            </a:pPr>
            <a:r>
              <a:rPr lang="en-US" sz="1200" b="0" i="0" spc="60" kern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2</a:t>
            </a:r>
            <a:pPr algn="l">
              <a:lnSpc>
                <a:spcPts val="1200"/>
              </a:lnSpc>
            </a:pPr>
            <a:r>
              <a:rPr lang="en-US" sz="1200" b="0" i="0" spc="60" kern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2</a:t>
            </a:r>
            <a:endParaRPr lang="en-US" sz="1200" dirty="0"/>
          </a:p>
        </p:txBody>
      </p:sp>
      <p:sp>
        <p:nvSpPr>
          <p:cNvPr id="39" name="Text 24"/>
          <p:cNvSpPr/>
          <p:nvPr/>
        </p:nvSpPr>
        <p:spPr>
          <a:xfrm>
            <a:off x="7448550" y="19364325"/>
            <a:ext cx="12096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P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r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o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d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u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 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N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m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e</a:t>
            </a:r>
            <a:endParaRPr lang="en-US" sz="1200" dirty="0"/>
          </a:p>
        </p:txBody>
      </p:sp>
      <p:sp>
        <p:nvSpPr>
          <p:cNvPr id="40" name="Text 25"/>
          <p:cNvSpPr/>
          <p:nvPr/>
        </p:nvSpPr>
        <p:spPr>
          <a:xfrm>
            <a:off x="7448550" y="19602450"/>
            <a:ext cx="57150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200"/>
              </a:lnSpc>
            </a:pPr>
            <a:r>
              <a:rPr lang="en-US" sz="1200" b="0" i="0" spc="60" kern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2</a:t>
            </a:r>
            <a:pPr algn="l">
              <a:lnSpc>
                <a:spcPts val="1200"/>
              </a:lnSpc>
            </a:pPr>
            <a:r>
              <a:rPr lang="en-US" sz="1200" b="0" i="0" spc="60" kern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0</a:t>
            </a:r>
            <a:pPr algn="l">
              <a:lnSpc>
                <a:spcPts val="1200"/>
              </a:lnSpc>
            </a:pPr>
            <a:r>
              <a:rPr lang="en-US" sz="1200" b="0" i="0" spc="60" kern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2</a:t>
            </a:r>
            <a:pPr algn="l">
              <a:lnSpc>
                <a:spcPts val="1200"/>
              </a:lnSpc>
            </a:pPr>
            <a:r>
              <a:rPr lang="en-US" sz="1200" b="0" i="0" spc="60" kern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2</a:t>
            </a:r>
            <a:endParaRPr lang="en-US" sz="1200" dirty="0"/>
          </a:p>
        </p:txBody>
      </p:sp>
      <p:sp>
        <p:nvSpPr>
          <p:cNvPr id="41" name="Text 26"/>
          <p:cNvSpPr/>
          <p:nvPr/>
        </p:nvSpPr>
        <p:spPr>
          <a:xfrm>
            <a:off x="10334625" y="19364325"/>
            <a:ext cx="12096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P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r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o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d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u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 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N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m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e</a:t>
            </a:r>
            <a:endParaRPr lang="en-US" sz="1200" dirty="0"/>
          </a:p>
        </p:txBody>
      </p:sp>
      <p:sp>
        <p:nvSpPr>
          <p:cNvPr id="42" name="Text 27"/>
          <p:cNvSpPr/>
          <p:nvPr/>
        </p:nvSpPr>
        <p:spPr>
          <a:xfrm>
            <a:off x="10334625" y="19602450"/>
            <a:ext cx="57150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200"/>
              </a:lnSpc>
            </a:pPr>
            <a:r>
              <a:rPr lang="en-US" sz="1200" b="0" i="0" spc="60" kern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2</a:t>
            </a:r>
            <a:pPr algn="l">
              <a:lnSpc>
                <a:spcPts val="1200"/>
              </a:lnSpc>
            </a:pPr>
            <a:r>
              <a:rPr lang="en-US" sz="1200" b="0" i="0" spc="60" kern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0</a:t>
            </a:r>
            <a:pPr algn="l">
              <a:lnSpc>
                <a:spcPts val="1200"/>
              </a:lnSpc>
            </a:pPr>
            <a:r>
              <a:rPr lang="en-US" sz="1200" b="0" i="0" spc="60" kern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2</a:t>
            </a:r>
            <a:pPr algn="l">
              <a:lnSpc>
                <a:spcPts val="1200"/>
              </a:lnSpc>
            </a:pPr>
            <a:r>
              <a:rPr lang="en-US" sz="1200" b="0" i="0" spc="60" kern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2</a:t>
            </a:r>
            <a:endParaRPr lang="en-US" sz="1200" dirty="0"/>
          </a:p>
        </p:txBody>
      </p:sp>
      <p:sp>
        <p:nvSpPr>
          <p:cNvPr id="43" name="Text 28"/>
          <p:cNvSpPr/>
          <p:nvPr/>
        </p:nvSpPr>
        <p:spPr>
          <a:xfrm>
            <a:off x="781050" y="12620625"/>
            <a:ext cx="12096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P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r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o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d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u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 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N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m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e</a:t>
            </a:r>
            <a:endParaRPr lang="en-US" sz="1200" dirty="0"/>
          </a:p>
        </p:txBody>
      </p:sp>
      <p:sp>
        <p:nvSpPr>
          <p:cNvPr id="44" name="Text 29"/>
          <p:cNvSpPr/>
          <p:nvPr/>
        </p:nvSpPr>
        <p:spPr>
          <a:xfrm>
            <a:off x="781050" y="12858750"/>
            <a:ext cx="57150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2</a:t>
            </a:r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0</a:t>
            </a:r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2</a:t>
            </a:r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2</a:t>
            </a:r>
            <a:endParaRPr lang="en-US" sz="1050" dirty="0"/>
          </a:p>
        </p:txBody>
      </p:sp>
      <p:sp>
        <p:nvSpPr>
          <p:cNvPr id="45" name="Text 30"/>
          <p:cNvSpPr/>
          <p:nvPr/>
        </p:nvSpPr>
        <p:spPr>
          <a:xfrm>
            <a:off x="2009775" y="12620625"/>
            <a:ext cx="12096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P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r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o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d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u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 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N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m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e</a:t>
            </a:r>
            <a:endParaRPr lang="en-US" sz="1200" dirty="0"/>
          </a:p>
        </p:txBody>
      </p:sp>
      <p:sp>
        <p:nvSpPr>
          <p:cNvPr id="46" name="Text 31"/>
          <p:cNvSpPr/>
          <p:nvPr/>
        </p:nvSpPr>
        <p:spPr>
          <a:xfrm>
            <a:off x="2009775" y="12858750"/>
            <a:ext cx="57150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200"/>
              </a:lnSpc>
            </a:pPr>
            <a:r>
              <a:rPr lang="en-US" sz="1200" b="0" i="0" spc="60" kern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2</a:t>
            </a:r>
            <a:pPr algn="l">
              <a:lnSpc>
                <a:spcPts val="1200"/>
              </a:lnSpc>
            </a:pPr>
            <a:r>
              <a:rPr lang="en-US" sz="1200" b="0" i="0" spc="60" kern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0</a:t>
            </a:r>
            <a:pPr algn="l">
              <a:lnSpc>
                <a:spcPts val="1200"/>
              </a:lnSpc>
            </a:pPr>
            <a:r>
              <a:rPr lang="en-US" sz="1200" b="0" i="0" spc="60" kern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2</a:t>
            </a:r>
            <a:pPr algn="l">
              <a:lnSpc>
                <a:spcPts val="1200"/>
              </a:lnSpc>
            </a:pPr>
            <a:r>
              <a:rPr lang="en-US" sz="1200" b="0" i="0" spc="60" kern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2</a:t>
            </a:r>
            <a:endParaRPr lang="en-US" sz="1200" dirty="0"/>
          </a:p>
        </p:txBody>
      </p:sp>
      <p:sp>
        <p:nvSpPr>
          <p:cNvPr id="47" name="Text 32"/>
          <p:cNvSpPr/>
          <p:nvPr/>
        </p:nvSpPr>
        <p:spPr>
          <a:xfrm>
            <a:off x="4895850" y="12620625"/>
            <a:ext cx="12096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P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r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o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d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u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 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N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m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e</a:t>
            </a:r>
            <a:endParaRPr lang="en-US" sz="1200" dirty="0"/>
          </a:p>
        </p:txBody>
      </p:sp>
      <p:sp>
        <p:nvSpPr>
          <p:cNvPr id="48" name="Text 33"/>
          <p:cNvSpPr/>
          <p:nvPr/>
        </p:nvSpPr>
        <p:spPr>
          <a:xfrm>
            <a:off x="4895850" y="12858750"/>
            <a:ext cx="57150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200"/>
              </a:lnSpc>
            </a:pPr>
            <a:r>
              <a:rPr lang="en-US" sz="1200" b="0" i="0" spc="60" kern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2</a:t>
            </a:r>
            <a:pPr algn="l">
              <a:lnSpc>
                <a:spcPts val="1200"/>
              </a:lnSpc>
            </a:pPr>
            <a:r>
              <a:rPr lang="en-US" sz="1200" b="0" i="0" spc="60" kern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0</a:t>
            </a:r>
            <a:pPr algn="l">
              <a:lnSpc>
                <a:spcPts val="1200"/>
              </a:lnSpc>
            </a:pPr>
            <a:r>
              <a:rPr lang="en-US" sz="1200" b="0" i="0" spc="60" kern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2</a:t>
            </a:r>
            <a:pPr algn="l">
              <a:lnSpc>
                <a:spcPts val="1200"/>
              </a:lnSpc>
            </a:pPr>
            <a:r>
              <a:rPr lang="en-US" sz="1200" b="0" i="0" spc="60" kern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2</a:t>
            </a:r>
            <a:endParaRPr lang="en-US" sz="1200" dirty="0"/>
          </a:p>
        </p:txBody>
      </p:sp>
      <p:sp>
        <p:nvSpPr>
          <p:cNvPr id="49" name="Text 34"/>
          <p:cNvSpPr/>
          <p:nvPr/>
        </p:nvSpPr>
        <p:spPr>
          <a:xfrm>
            <a:off x="7781925" y="12620625"/>
            <a:ext cx="12096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P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r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o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d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u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 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N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m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e</a:t>
            </a:r>
            <a:endParaRPr lang="en-US" sz="1200" dirty="0"/>
          </a:p>
        </p:txBody>
      </p:sp>
      <p:sp>
        <p:nvSpPr>
          <p:cNvPr id="50" name="Text 35"/>
          <p:cNvSpPr/>
          <p:nvPr/>
        </p:nvSpPr>
        <p:spPr>
          <a:xfrm>
            <a:off x="7781925" y="12858750"/>
            <a:ext cx="57150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200"/>
              </a:lnSpc>
            </a:pPr>
            <a:r>
              <a:rPr lang="en-US" sz="1200" b="0" i="0" spc="60" kern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2</a:t>
            </a:r>
            <a:pPr algn="l">
              <a:lnSpc>
                <a:spcPts val="1200"/>
              </a:lnSpc>
            </a:pPr>
            <a:r>
              <a:rPr lang="en-US" sz="1200" b="0" i="0" spc="60" kern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0</a:t>
            </a:r>
            <a:pPr algn="l">
              <a:lnSpc>
                <a:spcPts val="1200"/>
              </a:lnSpc>
            </a:pPr>
            <a:r>
              <a:rPr lang="en-US" sz="1200" b="0" i="0" spc="60" kern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2</a:t>
            </a:r>
            <a:pPr algn="l">
              <a:lnSpc>
                <a:spcPts val="1200"/>
              </a:lnSpc>
            </a:pPr>
            <a:r>
              <a:rPr lang="en-US" sz="1200" b="0" i="0" spc="60" kern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2</a:t>
            </a:r>
            <a:endParaRPr lang="en-US" sz="1200" dirty="0"/>
          </a:p>
        </p:txBody>
      </p:sp>
      <p:sp>
        <p:nvSpPr>
          <p:cNvPr id="51" name="Text 36"/>
          <p:cNvSpPr/>
          <p:nvPr/>
        </p:nvSpPr>
        <p:spPr>
          <a:xfrm>
            <a:off x="10668000" y="12620625"/>
            <a:ext cx="12096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P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r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o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d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u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 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N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m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e</a:t>
            </a:r>
            <a:endParaRPr lang="en-US" sz="1200" dirty="0"/>
          </a:p>
        </p:txBody>
      </p:sp>
      <p:sp>
        <p:nvSpPr>
          <p:cNvPr id="52" name="Text 37"/>
          <p:cNvSpPr/>
          <p:nvPr/>
        </p:nvSpPr>
        <p:spPr>
          <a:xfrm>
            <a:off x="10668000" y="12858750"/>
            <a:ext cx="57150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200"/>
              </a:lnSpc>
            </a:pPr>
            <a:r>
              <a:rPr lang="en-US" sz="1200" b="0" i="0" spc="60" kern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2</a:t>
            </a:r>
            <a:pPr algn="l">
              <a:lnSpc>
                <a:spcPts val="1200"/>
              </a:lnSpc>
            </a:pPr>
            <a:r>
              <a:rPr lang="en-US" sz="1200" b="0" i="0" spc="60" kern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0</a:t>
            </a:r>
            <a:pPr algn="l">
              <a:lnSpc>
                <a:spcPts val="1200"/>
              </a:lnSpc>
            </a:pPr>
            <a:r>
              <a:rPr lang="en-US" sz="1200" b="0" i="0" spc="60" kern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2</a:t>
            </a:r>
            <a:pPr algn="l">
              <a:lnSpc>
                <a:spcPts val="1200"/>
              </a:lnSpc>
            </a:pPr>
            <a:r>
              <a:rPr lang="en-US" sz="1200" b="0" i="0" spc="60" kern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2</a:t>
            </a:r>
            <a:endParaRPr lang="en-US" sz="1200" dirty="0"/>
          </a:p>
        </p:txBody>
      </p:sp>
      <p:sp>
        <p:nvSpPr>
          <p:cNvPr id="53" name="Text 38"/>
          <p:cNvSpPr/>
          <p:nvPr/>
        </p:nvSpPr>
        <p:spPr>
          <a:xfrm>
            <a:off x="13554075" y="12620625"/>
            <a:ext cx="12096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P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r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o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d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u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 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N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m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e</a:t>
            </a:r>
            <a:endParaRPr lang="en-US" sz="1200" dirty="0"/>
          </a:p>
        </p:txBody>
      </p:sp>
      <p:sp>
        <p:nvSpPr>
          <p:cNvPr id="54" name="Text 39"/>
          <p:cNvSpPr/>
          <p:nvPr/>
        </p:nvSpPr>
        <p:spPr>
          <a:xfrm>
            <a:off x="13554075" y="12858750"/>
            <a:ext cx="57150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200"/>
              </a:lnSpc>
            </a:pPr>
            <a:r>
              <a:rPr lang="en-US" sz="1200" b="0" i="0" spc="60" kern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2</a:t>
            </a:r>
            <a:pPr algn="l">
              <a:lnSpc>
                <a:spcPts val="1200"/>
              </a:lnSpc>
            </a:pPr>
            <a:r>
              <a:rPr lang="en-US" sz="1200" b="0" i="0" spc="60" kern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0</a:t>
            </a:r>
            <a:pPr algn="l">
              <a:lnSpc>
                <a:spcPts val="1200"/>
              </a:lnSpc>
            </a:pPr>
            <a:r>
              <a:rPr lang="en-US" sz="1200" b="0" i="0" spc="60" kern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2</a:t>
            </a:r>
            <a:pPr algn="l">
              <a:lnSpc>
                <a:spcPts val="1200"/>
              </a:lnSpc>
            </a:pPr>
            <a:r>
              <a:rPr lang="en-US" sz="1200" b="0" i="0" spc="60" kern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2</a:t>
            </a:r>
            <a:endParaRPr lang="en-US" sz="1200" dirty="0"/>
          </a:p>
        </p:txBody>
      </p:sp>
      <p:sp>
        <p:nvSpPr>
          <p:cNvPr id="55" name="Text 40"/>
          <p:cNvSpPr/>
          <p:nvPr/>
        </p:nvSpPr>
        <p:spPr>
          <a:xfrm>
            <a:off x="1676400" y="6438900"/>
            <a:ext cx="276225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2025"/>
              </a:lnSpc>
            </a:pPr>
            <a:r>
              <a:rPr lang="en-US" sz="18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I</a:t>
            </a:r>
            <a:pPr algn="l">
              <a:lnSpc>
                <a:spcPts val="2025"/>
              </a:lnSpc>
            </a:pPr>
            <a:r>
              <a:rPr lang="en-US" sz="18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n</a:t>
            </a:r>
            <a:pPr algn="l">
              <a:lnSpc>
                <a:spcPts val="2025"/>
              </a:lnSpc>
            </a:pPr>
            <a:r>
              <a:rPr lang="en-US" sz="18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t</a:t>
            </a:r>
            <a:pPr algn="l">
              <a:lnSpc>
                <a:spcPts val="2025"/>
              </a:lnSpc>
            </a:pPr>
            <a:r>
              <a:rPr lang="en-US" sz="18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e</a:t>
            </a:r>
            <a:pPr algn="l">
              <a:lnSpc>
                <a:spcPts val="2025"/>
              </a:lnSpc>
            </a:pPr>
            <a:r>
              <a:rPr lang="en-US" sz="18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r</a:t>
            </a:r>
            <a:pPr algn="l">
              <a:lnSpc>
                <a:spcPts val="2025"/>
              </a:lnSpc>
            </a:pPr>
            <a:r>
              <a:rPr lang="en-US" sz="18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e</a:t>
            </a:r>
            <a:pPr algn="l">
              <a:lnSpc>
                <a:spcPts val="2025"/>
              </a:lnSpc>
            </a:pPr>
            <a:r>
              <a:rPr lang="en-US" sz="18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s</a:t>
            </a:r>
            <a:pPr algn="l">
              <a:lnSpc>
                <a:spcPts val="2025"/>
              </a:lnSpc>
            </a:pPr>
            <a:r>
              <a:rPr lang="en-US" sz="18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t</a:t>
            </a:r>
            <a:pPr algn="l">
              <a:lnSpc>
                <a:spcPts val="2025"/>
              </a:lnSpc>
            </a:pPr>
            <a:r>
              <a:rPr lang="en-US" sz="18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 </a:t>
            </a:r>
            <a:pPr algn="l">
              <a:lnSpc>
                <a:spcPts val="2025"/>
              </a:lnSpc>
            </a:pPr>
            <a:r>
              <a:rPr lang="en-US" sz="18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C</a:t>
            </a:r>
            <a:pPr algn="l">
              <a:lnSpc>
                <a:spcPts val="2025"/>
              </a:lnSpc>
            </a:pPr>
            <a:r>
              <a:rPr lang="en-US" sz="18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h</a:t>
            </a:r>
            <a:pPr algn="l">
              <a:lnSpc>
                <a:spcPts val="2025"/>
              </a:lnSpc>
            </a:pPr>
            <a:r>
              <a:rPr lang="en-US" sz="18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e</a:t>
            </a:r>
            <a:pPr algn="l">
              <a:lnSpc>
                <a:spcPts val="2025"/>
              </a:lnSpc>
            </a:pPr>
            <a:r>
              <a:rPr lang="en-US" sz="18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c</a:t>
            </a:r>
            <a:pPr algn="l">
              <a:lnSpc>
                <a:spcPts val="2025"/>
              </a:lnSpc>
            </a:pPr>
            <a:r>
              <a:rPr lang="en-US" sz="18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k</a:t>
            </a:r>
            <a:pPr algn="l">
              <a:lnSpc>
                <a:spcPts val="2025"/>
              </a:lnSpc>
            </a:pPr>
            <a:r>
              <a:rPr lang="en-US" sz="18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s</a:t>
            </a:r>
            <a:endParaRPr lang="en-US" sz="1800" dirty="0"/>
          </a:p>
        </p:txBody>
      </p:sp>
      <p:sp>
        <p:nvSpPr>
          <p:cNvPr id="56" name="Text 41"/>
          <p:cNvSpPr/>
          <p:nvPr/>
        </p:nvSpPr>
        <p:spPr>
          <a:xfrm>
            <a:off x="1676400" y="10010775"/>
            <a:ext cx="276225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2025"/>
              </a:lnSpc>
            </a:pPr>
            <a:r>
              <a:rPr lang="en-US" sz="18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C</a:t>
            </a:r>
            <a:pPr algn="l">
              <a:lnSpc>
                <a:spcPts val="2025"/>
              </a:lnSpc>
            </a:pPr>
            <a:r>
              <a:rPr lang="en-US" sz="18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u</a:t>
            </a:r>
            <a:pPr algn="l">
              <a:lnSpc>
                <a:spcPts val="2025"/>
              </a:lnSpc>
            </a:pPr>
            <a:r>
              <a:rPr lang="en-US" sz="18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r</a:t>
            </a:r>
            <a:pPr algn="l">
              <a:lnSpc>
                <a:spcPts val="2025"/>
              </a:lnSpc>
            </a:pPr>
            <a:r>
              <a:rPr lang="en-US" sz="18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r</a:t>
            </a:r>
            <a:pPr algn="l">
              <a:lnSpc>
                <a:spcPts val="2025"/>
              </a:lnSpc>
            </a:pPr>
            <a:r>
              <a:rPr lang="en-US" sz="18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e</a:t>
            </a:r>
            <a:pPr algn="l">
              <a:lnSpc>
                <a:spcPts val="2025"/>
              </a:lnSpc>
            </a:pPr>
            <a:r>
              <a:rPr lang="en-US" sz="18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n</a:t>
            </a:r>
            <a:pPr algn="l">
              <a:lnSpc>
                <a:spcPts val="2025"/>
              </a:lnSpc>
            </a:pPr>
            <a:r>
              <a:rPr lang="en-US" sz="18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t</a:t>
            </a:r>
            <a:pPr algn="l">
              <a:lnSpc>
                <a:spcPts val="2025"/>
              </a:lnSpc>
            </a:pPr>
            <a:r>
              <a:rPr lang="en-US" sz="18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 </a:t>
            </a:r>
            <a:pPr algn="l">
              <a:lnSpc>
                <a:spcPts val="2025"/>
              </a:lnSpc>
            </a:pPr>
            <a:r>
              <a:rPr lang="en-US" sz="18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G</a:t>
            </a:r>
            <a:pPr algn="l">
              <a:lnSpc>
                <a:spcPts val="2025"/>
              </a:lnSpc>
            </a:pPr>
            <a:r>
              <a:rPr lang="en-US" sz="18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r</a:t>
            </a:r>
            <a:pPr algn="l">
              <a:lnSpc>
                <a:spcPts val="2025"/>
              </a:lnSpc>
            </a:pPr>
            <a:r>
              <a:rPr lang="en-US" sz="18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o</a:t>
            </a:r>
            <a:pPr algn="l">
              <a:lnSpc>
                <a:spcPts val="2025"/>
              </a:lnSpc>
            </a:pPr>
            <a:r>
              <a:rPr lang="en-US" sz="18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u</a:t>
            </a:r>
            <a:pPr algn="l">
              <a:lnSpc>
                <a:spcPts val="2025"/>
              </a:lnSpc>
            </a:pPr>
            <a:r>
              <a:rPr lang="en-US" sz="18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p</a:t>
            </a:r>
            <a:pPr algn="l">
              <a:lnSpc>
                <a:spcPts val="2025"/>
              </a:lnSpc>
            </a:pPr>
            <a:r>
              <a:rPr lang="en-US" sz="18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 </a:t>
            </a:r>
            <a:pPr algn="l">
              <a:lnSpc>
                <a:spcPts val="2025"/>
              </a:lnSpc>
            </a:pPr>
            <a:r>
              <a:rPr lang="en-US" sz="18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B</a:t>
            </a:r>
            <a:pPr algn="l">
              <a:lnSpc>
                <a:spcPts val="2025"/>
              </a:lnSpc>
            </a:pPr>
            <a:r>
              <a:rPr lang="en-US" sz="18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u</a:t>
            </a:r>
            <a:pPr algn="l">
              <a:lnSpc>
                <a:spcPts val="2025"/>
              </a:lnSpc>
            </a:pPr>
            <a:r>
              <a:rPr lang="en-US" sz="18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y</a:t>
            </a:r>
            <a:pPr algn="l">
              <a:lnSpc>
                <a:spcPts val="2025"/>
              </a:lnSpc>
            </a:pPr>
            <a:r>
              <a:rPr lang="en-US" sz="18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s</a:t>
            </a:r>
            <a:endParaRPr lang="en-US" sz="1800" dirty="0"/>
          </a:p>
        </p:txBody>
      </p:sp>
      <p:sp>
        <p:nvSpPr>
          <p:cNvPr id="57" name="Text 42"/>
          <p:cNvSpPr/>
          <p:nvPr/>
        </p:nvSpPr>
        <p:spPr>
          <a:xfrm>
            <a:off x="9448800" y="466725"/>
            <a:ext cx="5238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H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o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m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endParaRPr lang="en-US" sz="1200" dirty="0"/>
          </a:p>
        </p:txBody>
      </p:sp>
      <p:sp>
        <p:nvSpPr>
          <p:cNvPr id="58" name="Text 43"/>
          <p:cNvSpPr/>
          <p:nvPr/>
        </p:nvSpPr>
        <p:spPr>
          <a:xfrm>
            <a:off x="10334625" y="466725"/>
            <a:ext cx="6477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C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a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t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a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l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o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g</a:t>
            </a:r>
            <a:endParaRPr lang="en-US" sz="1200" dirty="0"/>
          </a:p>
        </p:txBody>
      </p:sp>
      <p:sp>
        <p:nvSpPr>
          <p:cNvPr id="59" name="Text 44"/>
          <p:cNvSpPr/>
          <p:nvPr/>
        </p:nvSpPr>
        <p:spPr>
          <a:xfrm>
            <a:off x="11344275" y="466725"/>
            <a:ext cx="838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R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s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o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u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r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c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s</a:t>
            </a:r>
            <a:endParaRPr lang="en-US" sz="1200" dirty="0"/>
          </a:p>
        </p:txBody>
      </p:sp>
      <p:sp>
        <p:nvSpPr>
          <p:cNvPr id="60" name="Text 45"/>
          <p:cNvSpPr/>
          <p:nvPr/>
        </p:nvSpPr>
        <p:spPr>
          <a:xfrm>
            <a:off x="6686550" y="20583525"/>
            <a:ext cx="9810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F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I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N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D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 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M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O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R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E</a:t>
            </a:r>
            <a:endParaRPr lang="en-US" sz="1200" dirty="0"/>
          </a:p>
        </p:txBody>
      </p:sp>
      <p:sp>
        <p:nvSpPr>
          <p:cNvPr id="61" name="Text 46"/>
          <p:cNvSpPr/>
          <p:nvPr/>
        </p:nvSpPr>
        <p:spPr>
          <a:xfrm>
            <a:off x="1676400" y="13973175"/>
            <a:ext cx="2228850" cy="2571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2025"/>
              </a:lnSpc>
            </a:pPr>
            <a:r>
              <a:rPr lang="en-US" sz="18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L</a:t>
            </a:r>
            <a:pPr algn="l">
              <a:lnSpc>
                <a:spcPts val="2025"/>
              </a:lnSpc>
            </a:pPr>
            <a:r>
              <a:rPr lang="en-US" sz="18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I</a:t>
            </a:r>
            <a:pPr algn="l">
              <a:lnSpc>
                <a:spcPts val="2025"/>
              </a:lnSpc>
            </a:pPr>
            <a:r>
              <a:rPr lang="en-US" sz="18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V</a:t>
            </a:r>
            <a:pPr algn="l">
              <a:lnSpc>
                <a:spcPts val="2025"/>
              </a:lnSpc>
            </a:pPr>
            <a:r>
              <a:rPr lang="en-US" sz="18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E</a:t>
            </a:r>
            <a:pPr algn="l">
              <a:lnSpc>
                <a:spcPts val="2025"/>
              </a:lnSpc>
            </a:pPr>
            <a:r>
              <a:rPr lang="en-US" sz="18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 </a:t>
            </a:r>
            <a:pPr algn="l">
              <a:lnSpc>
                <a:spcPts val="2025"/>
              </a:lnSpc>
            </a:pPr>
            <a:r>
              <a:rPr lang="en-US" sz="18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G</a:t>
            </a:r>
            <a:pPr algn="l">
              <a:lnSpc>
                <a:spcPts val="2025"/>
              </a:lnSpc>
            </a:pPr>
            <a:r>
              <a:rPr lang="en-US" sz="18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R</a:t>
            </a:r>
            <a:pPr algn="l">
              <a:lnSpc>
                <a:spcPts val="2025"/>
              </a:lnSpc>
            </a:pPr>
            <a:r>
              <a:rPr lang="en-US" sz="18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O</a:t>
            </a:r>
            <a:pPr algn="l">
              <a:lnSpc>
                <a:spcPts val="2025"/>
              </a:lnSpc>
            </a:pPr>
            <a:r>
              <a:rPr lang="en-US" sz="18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U</a:t>
            </a:r>
            <a:pPr algn="l">
              <a:lnSpc>
                <a:spcPts val="2025"/>
              </a:lnSpc>
            </a:pPr>
            <a:r>
              <a:rPr lang="en-US" sz="18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P</a:t>
            </a:r>
            <a:pPr algn="l">
              <a:lnSpc>
                <a:spcPts val="2025"/>
              </a:lnSpc>
            </a:pPr>
            <a:r>
              <a:rPr lang="en-US" sz="18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 </a:t>
            </a:r>
            <a:pPr algn="l">
              <a:lnSpc>
                <a:spcPts val="2025"/>
              </a:lnSpc>
            </a:pPr>
            <a:r>
              <a:rPr lang="en-US" sz="18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B</a:t>
            </a:r>
            <a:pPr algn="l">
              <a:lnSpc>
                <a:spcPts val="2025"/>
              </a:lnSpc>
            </a:pPr>
            <a:r>
              <a:rPr lang="en-US" sz="18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U</a:t>
            </a:r>
            <a:pPr algn="l">
              <a:lnSpc>
                <a:spcPts val="2025"/>
              </a:lnSpc>
            </a:pPr>
            <a:r>
              <a:rPr lang="en-US" sz="18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Y</a:t>
            </a:r>
            <a:pPr algn="l">
              <a:lnSpc>
                <a:spcPts val="2025"/>
              </a:lnSpc>
            </a:pPr>
            <a:r>
              <a:rPr lang="en-US" sz="18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S</a:t>
            </a:r>
            <a:endParaRPr lang="en-US" sz="1800" dirty="0"/>
          </a:p>
        </p:txBody>
      </p:sp>
      <p:sp>
        <p:nvSpPr>
          <p:cNvPr id="62" name="Text 47"/>
          <p:cNvSpPr/>
          <p:nvPr/>
        </p:nvSpPr>
        <p:spPr>
          <a:xfrm>
            <a:off x="9448800" y="22640925"/>
            <a:ext cx="5715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FCFCFC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S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FCFCFC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FCFCFC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a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FCFCFC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r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FCFCFC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c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FCFCFC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h</a:t>
            </a:r>
            <a:endParaRPr lang="en-US" sz="1200" dirty="0"/>
          </a:p>
        </p:txBody>
      </p:sp>
      <p:sp>
        <p:nvSpPr>
          <p:cNvPr id="63" name="Text 48"/>
          <p:cNvSpPr/>
          <p:nvPr/>
        </p:nvSpPr>
        <p:spPr>
          <a:xfrm>
            <a:off x="9448800" y="23269575"/>
            <a:ext cx="6762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FCFCFC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V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FCFCFC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FCFCFC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n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FCFCFC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d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FCFCFC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o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FCFCFC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r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FCFCFC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s</a:t>
            </a:r>
            <a:endParaRPr lang="en-US" sz="1200" dirty="0"/>
          </a:p>
        </p:txBody>
      </p:sp>
      <p:sp>
        <p:nvSpPr>
          <p:cNvPr id="64" name="Text 49"/>
          <p:cNvSpPr/>
          <p:nvPr/>
        </p:nvSpPr>
        <p:spPr>
          <a:xfrm>
            <a:off x="9448800" y="23898225"/>
            <a:ext cx="8572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FCFCFC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K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FCFCFC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FCFCFC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y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FCFCFC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b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FCFCFC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o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FCFCFC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a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FCFCFC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r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FCFCFC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d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FCFCFC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s</a:t>
            </a:r>
            <a:endParaRPr lang="en-US" sz="1200" dirty="0"/>
          </a:p>
        </p:txBody>
      </p:sp>
      <p:sp>
        <p:nvSpPr>
          <p:cNvPr id="65" name="Text 50"/>
          <p:cNvSpPr/>
          <p:nvPr/>
        </p:nvSpPr>
        <p:spPr>
          <a:xfrm>
            <a:off x="9448800" y="24526875"/>
            <a:ext cx="7334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FCFCFC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S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FCFCFC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w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FCFCFC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i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FCFCFC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t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FCFCFC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c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FCFCFC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h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FCFCFC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FCFCFC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s</a:t>
            </a:r>
            <a:endParaRPr lang="en-US" sz="1200" dirty="0"/>
          </a:p>
        </p:txBody>
      </p:sp>
      <p:sp>
        <p:nvSpPr>
          <p:cNvPr id="66" name="Text 51"/>
          <p:cNvSpPr/>
          <p:nvPr/>
        </p:nvSpPr>
        <p:spPr>
          <a:xfrm>
            <a:off x="11677650" y="22650450"/>
            <a:ext cx="8953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FCFCFC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C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FCFCFC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o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FCFCFC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n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FCFCFC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t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FCFCFC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a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FCFCFC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c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FCFCFC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t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FCFCFC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FCFCFC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U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FCFCFC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s</a:t>
            </a:r>
            <a:endParaRPr lang="en-US" sz="1200" dirty="0"/>
          </a:p>
        </p:txBody>
      </p:sp>
      <p:sp>
        <p:nvSpPr>
          <p:cNvPr id="67" name="Text 52"/>
          <p:cNvSpPr/>
          <p:nvPr/>
        </p:nvSpPr>
        <p:spPr>
          <a:xfrm>
            <a:off x="11677650" y="23279100"/>
            <a:ext cx="12954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FCFCFC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T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FCFCFC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FCFCFC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r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FCFCFC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m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FCFCFC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s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FCFCFC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FCFCFC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o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FCFCFC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f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FCFCFC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FCFCFC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S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FCFCFC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FCFCFC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r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FCFCFC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v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FCFCFC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i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FCFCFC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c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FCFCFC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endParaRPr lang="en-US" sz="1200" dirty="0"/>
          </a:p>
        </p:txBody>
      </p:sp>
      <p:sp>
        <p:nvSpPr>
          <p:cNvPr id="68" name="Text 53"/>
          <p:cNvSpPr/>
          <p:nvPr/>
        </p:nvSpPr>
        <p:spPr>
          <a:xfrm>
            <a:off x="11677650" y="23907750"/>
            <a:ext cx="10858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FCFCFC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P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FCFCFC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r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FCFCFC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i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FCFCFC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v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FCFCFC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a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FCFCFC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c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FCFCFC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y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FCFCFC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FCFCFC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P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FCFCFC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o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FCFCFC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l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FCFCFC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i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FCFCFC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c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FCFCFC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y</a:t>
            </a:r>
            <a:endParaRPr lang="en-US" sz="1200" dirty="0"/>
          </a:p>
        </p:txBody>
      </p:sp>
      <p:sp>
        <p:nvSpPr>
          <p:cNvPr id="69" name="Text 54"/>
          <p:cNvSpPr/>
          <p:nvPr/>
        </p:nvSpPr>
        <p:spPr>
          <a:xfrm>
            <a:off x="1676400" y="24631650"/>
            <a:ext cx="2181225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©</a:t>
            </a:r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2</a:t>
            </a:r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0</a:t>
            </a:r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2</a:t>
            </a:r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2</a:t>
            </a:r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C</a:t>
            </a:r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O</a:t>
            </a:r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M</a:t>
            </a:r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P</a:t>
            </a:r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A</a:t>
            </a:r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N</a:t>
            </a:r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Y</a:t>
            </a:r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N</a:t>
            </a:r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A</a:t>
            </a:r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M</a:t>
            </a:r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endParaRPr lang="en-US" sz="1050" dirty="0"/>
          </a:p>
        </p:txBody>
      </p:sp>
      <p:sp>
        <p:nvSpPr>
          <p:cNvPr id="70" name="Text 55"/>
          <p:cNvSpPr/>
          <p:nvPr/>
        </p:nvSpPr>
        <p:spPr>
          <a:xfrm>
            <a:off x="4010025" y="24631650"/>
            <a:ext cx="2000250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P</a:t>
            </a:r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r</a:t>
            </a:r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i</a:t>
            </a:r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c</a:t>
            </a:r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s</a:t>
            </a:r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a</a:t>
            </a:r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r</a:t>
            </a:r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i</a:t>
            </a:r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n</a:t>
            </a:r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U</a:t>
            </a:r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S</a:t>
            </a:r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D</a:t>
            </a:r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o</a:t>
            </a:r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l</a:t>
            </a:r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l</a:t>
            </a:r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a</a:t>
            </a:r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r</a:t>
            </a:r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s</a:t>
            </a:r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(</a:t>
            </a:r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U</a:t>
            </a:r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S</a:t>
            </a:r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D</a:t>
            </a:r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)</a:t>
            </a:r>
            <a:endParaRPr lang="en-US" sz="1050" dirty="0"/>
          </a:p>
        </p:txBody>
      </p:sp>
      <p:sp>
        <p:nvSpPr>
          <p:cNvPr id="71" name="Text 56"/>
          <p:cNvSpPr/>
          <p:nvPr/>
        </p:nvSpPr>
        <p:spPr>
          <a:xfrm>
            <a:off x="1733550" y="22755225"/>
            <a:ext cx="1543050" cy="2571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2025"/>
              </a:lnSpc>
            </a:pPr>
            <a:r>
              <a:rPr lang="en-US" sz="1800" b="0" i="0" dirty="0">
                <a:solidFill>
                  <a:srgbClr val="FFFFFF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L</a:t>
            </a:r>
            <a:pPr algn="l">
              <a:lnSpc>
                <a:spcPts val="2025"/>
              </a:lnSpc>
            </a:pPr>
            <a:r>
              <a:rPr lang="en-US" sz="1800" b="0" i="0" dirty="0">
                <a:solidFill>
                  <a:srgbClr val="FFFFFF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O</a:t>
            </a:r>
            <a:pPr algn="l">
              <a:lnSpc>
                <a:spcPts val="2025"/>
              </a:lnSpc>
            </a:pPr>
            <a:r>
              <a:rPr lang="en-US" sz="1800" b="0" i="0" dirty="0">
                <a:solidFill>
                  <a:srgbClr val="FFFFFF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G</a:t>
            </a:r>
            <a:pPr algn="l">
              <a:lnSpc>
                <a:spcPts val="2025"/>
              </a:lnSpc>
            </a:pPr>
            <a:r>
              <a:rPr lang="en-US" sz="1800" b="0" i="0" dirty="0">
                <a:solidFill>
                  <a:srgbClr val="FFFFFF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O</a:t>
            </a:r>
            <a:pPr algn="l">
              <a:lnSpc>
                <a:spcPts val="2025"/>
              </a:lnSpc>
            </a:pPr>
            <a:r>
              <a:rPr lang="en-US" sz="1800" b="0" i="0" dirty="0">
                <a:solidFill>
                  <a:srgbClr val="FFFFFF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 </a:t>
            </a:r>
            <a:pPr algn="l">
              <a:lnSpc>
                <a:spcPts val="2025"/>
              </a:lnSpc>
            </a:pPr>
            <a:r>
              <a:rPr lang="en-US" sz="1800" b="0" i="0" dirty="0">
                <a:solidFill>
                  <a:srgbClr val="FFFFFF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N</a:t>
            </a:r>
            <a:pPr algn="l">
              <a:lnSpc>
                <a:spcPts val="2025"/>
              </a:lnSpc>
            </a:pPr>
            <a:r>
              <a:rPr lang="en-US" sz="1800" b="0" i="0" dirty="0">
                <a:solidFill>
                  <a:srgbClr val="FFFFFF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A</a:t>
            </a:r>
            <a:pPr algn="l">
              <a:lnSpc>
                <a:spcPts val="2025"/>
              </a:lnSpc>
            </a:pPr>
            <a:r>
              <a:rPr lang="en-US" sz="1800" b="0" i="0" dirty="0">
                <a:solidFill>
                  <a:srgbClr val="FFFFFF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M</a:t>
            </a:r>
            <a:pPr algn="l">
              <a:lnSpc>
                <a:spcPts val="2025"/>
              </a:lnSpc>
            </a:pPr>
            <a:r>
              <a:rPr lang="en-US" sz="1800" b="0" i="0" dirty="0">
                <a:solidFill>
                  <a:srgbClr val="FFFFFF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E</a:t>
            </a:r>
            <a:endParaRPr lang="en-US" sz="1800" dirty="0"/>
          </a:p>
        </p:txBody>
      </p:sp>
      <p:sp>
        <p:nvSpPr>
          <p:cNvPr id="72" name="Text 57"/>
          <p:cNvSpPr/>
          <p:nvPr/>
        </p:nvSpPr>
        <p:spPr>
          <a:xfrm>
            <a:off x="1819275" y="4362450"/>
            <a:ext cx="20002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1200"/>
              </a:lnSpc>
            </a:pPr>
            <a:r>
              <a:rPr lang="en-US" sz="1200" b="0" i="0" dirty="0">
                <a:solidFill>
                  <a:srgbClr val="363636"/>
                </a:solidFill>
                <a:latin typeface="Font Awesome 6 Free Solid" pitchFamily="34" charset="0"/>
                <a:ea typeface="Font Awesome 6 Free Solid" pitchFamily="34" charset="-122"/>
                <a:cs typeface="Font Awesome 6 Free Solid" pitchFamily="34" charset="-120"/>
              </a:rPr>
              <a:t>s</a:t>
            </a:r>
            <a:pPr algn="ctr">
              <a:lnSpc>
                <a:spcPts val="1200"/>
              </a:lnSpc>
            </a:pPr>
            <a:r>
              <a:rPr lang="en-US" sz="1200" b="0" i="0" dirty="0">
                <a:solidFill>
                  <a:srgbClr val="363636"/>
                </a:solidFill>
                <a:latin typeface="Font Awesome 6 Free Solid" pitchFamily="34" charset="0"/>
                <a:ea typeface="Font Awesome 6 Free Solid" pitchFamily="34" charset="-122"/>
                <a:cs typeface="Font Awesome 6 Free Solid" pitchFamily="34" charset="-120"/>
              </a:rPr>
              <a:t>e</a:t>
            </a:r>
            <a:pPr algn="ctr">
              <a:lnSpc>
                <a:spcPts val="1200"/>
              </a:lnSpc>
            </a:pPr>
            <a:r>
              <a:rPr lang="en-US" sz="1200" b="0" i="0" dirty="0">
                <a:solidFill>
                  <a:srgbClr val="363636"/>
                </a:solidFill>
                <a:latin typeface="Font Awesome 6 Free Solid" pitchFamily="34" charset="0"/>
                <a:ea typeface="Font Awesome 6 Free Solid" pitchFamily="34" charset="-122"/>
                <a:cs typeface="Font Awesome 6 Free Solid" pitchFamily="34" charset="-120"/>
              </a:rPr>
              <a:t>a</a:t>
            </a:r>
            <a:pPr algn="ctr">
              <a:lnSpc>
                <a:spcPts val="1200"/>
              </a:lnSpc>
            </a:pPr>
            <a:r>
              <a:rPr lang="en-US" sz="1200" b="0" i="0" dirty="0">
                <a:solidFill>
                  <a:srgbClr val="363636"/>
                </a:solidFill>
                <a:latin typeface="Font Awesome 6 Free Solid" pitchFamily="34" charset="0"/>
                <a:ea typeface="Font Awesome 6 Free Solid" pitchFamily="34" charset="-122"/>
                <a:cs typeface="Font Awesome 6 Free Solid" pitchFamily="34" charset="-120"/>
              </a:rPr>
              <a:t>r</a:t>
            </a:r>
            <a:pPr algn="ctr">
              <a:lnSpc>
                <a:spcPts val="1200"/>
              </a:lnSpc>
            </a:pPr>
            <a:r>
              <a:rPr lang="en-US" sz="1200" b="0" i="0" dirty="0">
                <a:solidFill>
                  <a:srgbClr val="363636"/>
                </a:solidFill>
                <a:latin typeface="Font Awesome 6 Free Solid" pitchFamily="34" charset="0"/>
                <a:ea typeface="Font Awesome 6 Free Solid" pitchFamily="34" charset="-122"/>
                <a:cs typeface="Font Awesome 6 Free Solid" pitchFamily="34" charset="-120"/>
              </a:rPr>
              <a:t>c</a:t>
            </a:r>
            <a:pPr algn="ctr">
              <a:lnSpc>
                <a:spcPts val="1200"/>
              </a:lnSpc>
            </a:pPr>
            <a:r>
              <a:rPr lang="en-US" sz="1200" b="0" i="0" dirty="0">
                <a:solidFill>
                  <a:srgbClr val="363636"/>
                </a:solidFill>
                <a:latin typeface="Font Awesome 6 Free Solid" pitchFamily="34" charset="0"/>
                <a:ea typeface="Font Awesome 6 Free Solid" pitchFamily="34" charset="-122"/>
                <a:cs typeface="Font Awesome 6 Free Solid" pitchFamily="34" charset="-120"/>
              </a:rPr>
              <a:t>h</a:t>
            </a:r>
            <a:endParaRPr lang="en-US" sz="1200" dirty="0"/>
          </a:p>
        </p:txBody>
      </p:sp>
      <p:sp>
        <p:nvSpPr>
          <p:cNvPr id="73" name="Text 58"/>
          <p:cNvSpPr/>
          <p:nvPr/>
        </p:nvSpPr>
        <p:spPr>
          <a:xfrm>
            <a:off x="2057400" y="4324350"/>
            <a:ext cx="5715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S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a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r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c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h</a:t>
            </a:r>
            <a:endParaRPr lang="en-US" sz="1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609600" y="342900"/>
            <a:ext cx="13184757" cy="46647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rcRect l="0" r="0" t="0" b="0"/>
          <a:stretch/>
        </p:blipFill>
        <p:spPr>
          <a:xfrm>
            <a:off x="1733550" y="20545425"/>
            <a:ext cx="10953750" cy="318595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rcRect l="0" r="0" t="0" b="0"/>
          <a:stretch/>
        </p:blipFill>
        <p:spPr>
          <a:xfrm>
            <a:off x="1724025" y="1704975"/>
            <a:ext cx="5715000" cy="228600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rcRect l="0" r="0" t="0" b="0"/>
          <a:stretch/>
        </p:blipFill>
        <p:spPr>
          <a:xfrm>
            <a:off x="2828925" y="2819400"/>
            <a:ext cx="3733800" cy="342900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rcRect l="0" r="0" t="0" b="0"/>
          <a:stretch/>
        </p:blipFill>
        <p:spPr>
          <a:xfrm>
            <a:off x="10153650" y="19478625"/>
            <a:ext cx="1419225" cy="381000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rcRect l="0" r="0" t="0" b="0"/>
          <a:stretch/>
        </p:blipFill>
        <p:spPr>
          <a:xfrm>
            <a:off x="10658475" y="2800350"/>
            <a:ext cx="914400" cy="381000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rcRect l="0" r="0" t="0" b="0"/>
          <a:stretch/>
        </p:blipFill>
        <p:spPr>
          <a:xfrm>
            <a:off x="2828925" y="3609975"/>
            <a:ext cx="8743950" cy="381000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8"/>
          <a:srcRect l="0" r="0" t="0" b="0"/>
          <a:stretch/>
        </p:blipFill>
        <p:spPr>
          <a:xfrm>
            <a:off x="3943350" y="4438650"/>
            <a:ext cx="6515100" cy="1752600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9"/>
          <a:srcRect l="0" r="0" t="0" b="0"/>
          <a:stretch/>
        </p:blipFill>
        <p:spPr>
          <a:xfrm>
            <a:off x="3943350" y="6496050"/>
            <a:ext cx="6515100" cy="5486400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0"/>
          <a:srcRect l="0" r="0" t="0" b="0"/>
          <a:stretch/>
        </p:blipFill>
        <p:spPr>
          <a:xfrm>
            <a:off x="3943350" y="12287250"/>
            <a:ext cx="6515100" cy="2943225"/>
          </a:xfrm>
          <a:prstGeom prst="rect">
            <a:avLst/>
          </a:prstGeom>
        </p:spPr>
      </p:pic>
      <p:pic>
        <p:nvPicPr>
          <p:cNvPr id="12" name="Image 10" descr="preencoded.png">    </p:cNvPr>
          <p:cNvPicPr>
            <a:picLocks noChangeAspect="1"/>
          </p:cNvPicPr>
          <p:nvPr/>
        </p:nvPicPr>
        <p:blipFill>
          <a:blip r:embed="rId11"/>
          <a:srcRect l="0" r="0" t="0" b="0"/>
          <a:stretch/>
        </p:blipFill>
        <p:spPr>
          <a:xfrm>
            <a:off x="3943350" y="15535275"/>
            <a:ext cx="6515100" cy="2943225"/>
          </a:xfrm>
          <a:prstGeom prst="rect">
            <a:avLst/>
          </a:prstGeom>
        </p:spPr>
      </p:pic>
      <p:sp>
        <p:nvSpPr>
          <p:cNvPr id="13" name="Text 0"/>
          <p:cNvSpPr/>
          <p:nvPr/>
        </p:nvSpPr>
        <p:spPr>
          <a:xfrm>
            <a:off x="9448800" y="466725"/>
            <a:ext cx="5238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H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o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m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endParaRPr lang="en-US" sz="1200" dirty="0"/>
          </a:p>
        </p:txBody>
      </p:sp>
      <p:sp>
        <p:nvSpPr>
          <p:cNvPr id="14" name="Text 1"/>
          <p:cNvSpPr/>
          <p:nvPr/>
        </p:nvSpPr>
        <p:spPr>
          <a:xfrm>
            <a:off x="10334625" y="466725"/>
            <a:ext cx="6477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C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a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t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a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l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o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g</a:t>
            </a:r>
            <a:endParaRPr lang="en-US" sz="1200" dirty="0"/>
          </a:p>
        </p:txBody>
      </p:sp>
      <p:sp>
        <p:nvSpPr>
          <p:cNvPr id="15" name="Text 2"/>
          <p:cNvSpPr/>
          <p:nvPr/>
        </p:nvSpPr>
        <p:spPr>
          <a:xfrm>
            <a:off x="11344275" y="466725"/>
            <a:ext cx="838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R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s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o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u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r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c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s</a:t>
            </a:r>
            <a:endParaRPr lang="en-US" sz="1200" dirty="0"/>
          </a:p>
        </p:txBody>
      </p:sp>
      <p:sp>
        <p:nvSpPr>
          <p:cNvPr id="16" name="Text 3"/>
          <p:cNvSpPr/>
          <p:nvPr/>
        </p:nvSpPr>
        <p:spPr>
          <a:xfrm>
            <a:off x="1685925" y="20631150"/>
            <a:ext cx="218122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©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 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2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0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2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2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 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C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O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M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P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A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N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Y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 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N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A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M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E</a:t>
            </a:r>
            <a:endParaRPr lang="en-US" sz="1200" dirty="0"/>
          </a:p>
        </p:txBody>
      </p:sp>
      <p:sp>
        <p:nvSpPr>
          <p:cNvPr id="17" name="Text 4"/>
          <p:cNvSpPr/>
          <p:nvPr/>
        </p:nvSpPr>
        <p:spPr>
          <a:xfrm>
            <a:off x="9039225" y="20612100"/>
            <a:ext cx="36480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B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y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a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c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c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s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s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i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n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g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t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h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i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s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p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a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g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,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y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o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u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a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g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r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t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o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t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h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T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r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m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s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.</a:t>
            </a:r>
            <a:endParaRPr lang="en-US" sz="1200" dirty="0"/>
          </a:p>
        </p:txBody>
      </p:sp>
      <p:sp>
        <p:nvSpPr>
          <p:cNvPr id="18" name="Text 5"/>
          <p:cNvSpPr/>
          <p:nvPr/>
        </p:nvSpPr>
        <p:spPr>
          <a:xfrm>
            <a:off x="1676400" y="1704975"/>
            <a:ext cx="12763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485FC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V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485FC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485FC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n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485FC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d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485FC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o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485FC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r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485FC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485FC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S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485FC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485FC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t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485FC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t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485FC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i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485FC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n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485FC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g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485FC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s</a:t>
            </a:r>
            <a:endParaRPr lang="en-US" sz="1200" dirty="0"/>
          </a:p>
        </p:txBody>
      </p:sp>
      <p:sp>
        <p:nvSpPr>
          <p:cNvPr id="19" name="Text 6"/>
          <p:cNvSpPr/>
          <p:nvPr/>
        </p:nvSpPr>
        <p:spPr>
          <a:xfrm>
            <a:off x="3048000" y="1704975"/>
            <a:ext cx="1428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1800"/>
              </a:lnSpc>
            </a:pPr>
            <a:r>
              <a:rPr lang="en-US" sz="1200" b="0" i="0" dirty="0">
                <a:solidFill>
                  <a:srgbClr val="B5B5B5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&gt;</a:t>
            </a:r>
            <a:endParaRPr lang="en-US" sz="1200" dirty="0"/>
          </a:p>
        </p:txBody>
      </p:sp>
      <p:sp>
        <p:nvSpPr>
          <p:cNvPr id="20" name="Text 7"/>
          <p:cNvSpPr/>
          <p:nvPr/>
        </p:nvSpPr>
        <p:spPr>
          <a:xfrm>
            <a:off x="3228975" y="1704975"/>
            <a:ext cx="14763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C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r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a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t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i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n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g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n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w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I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t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m</a:t>
            </a:r>
            <a:endParaRPr lang="en-US" sz="1200" dirty="0"/>
          </a:p>
        </p:txBody>
      </p:sp>
      <p:sp>
        <p:nvSpPr>
          <p:cNvPr id="21" name="Text 8"/>
          <p:cNvSpPr/>
          <p:nvPr/>
        </p:nvSpPr>
        <p:spPr>
          <a:xfrm>
            <a:off x="2781300" y="2819400"/>
            <a:ext cx="37814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700"/>
              </a:lnSpc>
            </a:pPr>
            <a:r>
              <a:rPr lang="en-US" sz="2400" b="0" i="0" dirty="0">
                <a:solidFill>
                  <a:srgbClr val="363636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C</a:t>
            </a:r>
            <a:pPr algn="l">
              <a:lnSpc>
                <a:spcPts val="2700"/>
              </a:lnSpc>
            </a:pPr>
            <a:r>
              <a:rPr lang="en-US" sz="2400" b="0" i="0" dirty="0">
                <a:solidFill>
                  <a:srgbClr val="363636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r</a:t>
            </a:r>
            <a:pPr algn="l">
              <a:lnSpc>
                <a:spcPts val="2700"/>
              </a:lnSpc>
            </a:pPr>
            <a:r>
              <a:rPr lang="en-US" sz="2400" b="0" i="0" dirty="0">
                <a:solidFill>
                  <a:srgbClr val="363636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e</a:t>
            </a:r>
            <a:pPr algn="l">
              <a:lnSpc>
                <a:spcPts val="2700"/>
              </a:lnSpc>
            </a:pPr>
            <a:r>
              <a:rPr lang="en-US" sz="2400" b="0" i="0" dirty="0">
                <a:solidFill>
                  <a:srgbClr val="363636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a</a:t>
            </a:r>
            <a:pPr algn="l">
              <a:lnSpc>
                <a:spcPts val="2700"/>
              </a:lnSpc>
            </a:pPr>
            <a:r>
              <a:rPr lang="en-US" sz="2400" b="0" i="0" dirty="0">
                <a:solidFill>
                  <a:srgbClr val="363636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t</a:t>
            </a:r>
            <a:pPr algn="l">
              <a:lnSpc>
                <a:spcPts val="2700"/>
              </a:lnSpc>
            </a:pPr>
            <a:r>
              <a:rPr lang="en-US" sz="2400" b="0" i="0" dirty="0">
                <a:solidFill>
                  <a:srgbClr val="363636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e</a:t>
            </a:r>
            <a:pPr algn="l">
              <a:lnSpc>
                <a:spcPts val="2700"/>
              </a:lnSpc>
            </a:pPr>
            <a:r>
              <a:rPr lang="en-US" sz="2400" b="0" i="0" dirty="0">
                <a:solidFill>
                  <a:srgbClr val="363636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 </a:t>
            </a:r>
            <a:pPr algn="l">
              <a:lnSpc>
                <a:spcPts val="2700"/>
              </a:lnSpc>
            </a:pPr>
            <a:r>
              <a:rPr lang="en-US" sz="2400" b="0" i="0" dirty="0">
                <a:solidFill>
                  <a:srgbClr val="363636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a</a:t>
            </a:r>
            <a:pPr algn="l">
              <a:lnSpc>
                <a:spcPts val="2700"/>
              </a:lnSpc>
            </a:pPr>
            <a:r>
              <a:rPr lang="en-US" sz="2400" b="0" i="0" dirty="0">
                <a:solidFill>
                  <a:srgbClr val="363636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n</a:t>
            </a:r>
            <a:pPr algn="l">
              <a:lnSpc>
                <a:spcPts val="2700"/>
              </a:lnSpc>
            </a:pPr>
            <a:r>
              <a:rPr lang="en-US" sz="2400" b="0" i="0" dirty="0">
                <a:solidFill>
                  <a:srgbClr val="363636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 </a:t>
            </a:r>
            <a:pPr algn="l">
              <a:lnSpc>
                <a:spcPts val="2700"/>
              </a:lnSpc>
            </a:pPr>
            <a:r>
              <a:rPr lang="en-US" sz="2400" b="0" i="0" dirty="0">
                <a:solidFill>
                  <a:srgbClr val="363636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I</a:t>
            </a:r>
            <a:pPr algn="l">
              <a:lnSpc>
                <a:spcPts val="2700"/>
              </a:lnSpc>
            </a:pPr>
            <a:r>
              <a:rPr lang="en-US" sz="2400" b="0" i="0" dirty="0">
                <a:solidFill>
                  <a:srgbClr val="363636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n</a:t>
            </a:r>
            <a:pPr algn="l">
              <a:lnSpc>
                <a:spcPts val="2700"/>
              </a:lnSpc>
            </a:pPr>
            <a:r>
              <a:rPr lang="en-US" sz="2400" b="0" i="0" dirty="0">
                <a:solidFill>
                  <a:srgbClr val="363636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t</a:t>
            </a:r>
            <a:pPr algn="l">
              <a:lnSpc>
                <a:spcPts val="2700"/>
              </a:lnSpc>
            </a:pPr>
            <a:r>
              <a:rPr lang="en-US" sz="2400" b="0" i="0" dirty="0">
                <a:solidFill>
                  <a:srgbClr val="363636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e</a:t>
            </a:r>
            <a:pPr algn="l">
              <a:lnSpc>
                <a:spcPts val="2700"/>
              </a:lnSpc>
            </a:pPr>
            <a:r>
              <a:rPr lang="en-US" sz="2400" b="0" i="0" dirty="0">
                <a:solidFill>
                  <a:srgbClr val="363636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r</a:t>
            </a:r>
            <a:pPr algn="l">
              <a:lnSpc>
                <a:spcPts val="2700"/>
              </a:lnSpc>
            </a:pPr>
            <a:r>
              <a:rPr lang="en-US" sz="2400" b="0" i="0" dirty="0">
                <a:solidFill>
                  <a:srgbClr val="363636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e</a:t>
            </a:r>
            <a:pPr algn="l">
              <a:lnSpc>
                <a:spcPts val="2700"/>
              </a:lnSpc>
            </a:pPr>
            <a:r>
              <a:rPr lang="en-US" sz="2400" b="0" i="0" dirty="0">
                <a:solidFill>
                  <a:srgbClr val="363636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s</a:t>
            </a:r>
            <a:pPr algn="l">
              <a:lnSpc>
                <a:spcPts val="2700"/>
              </a:lnSpc>
            </a:pPr>
            <a:r>
              <a:rPr lang="en-US" sz="2400" b="0" i="0" dirty="0">
                <a:solidFill>
                  <a:srgbClr val="363636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t</a:t>
            </a:r>
            <a:pPr algn="l">
              <a:lnSpc>
                <a:spcPts val="2700"/>
              </a:lnSpc>
            </a:pPr>
            <a:r>
              <a:rPr lang="en-US" sz="2400" b="0" i="0" dirty="0">
                <a:solidFill>
                  <a:srgbClr val="363636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 </a:t>
            </a:r>
            <a:pPr algn="l">
              <a:lnSpc>
                <a:spcPts val="2700"/>
              </a:lnSpc>
            </a:pPr>
            <a:r>
              <a:rPr lang="en-US" sz="2400" b="0" i="0" dirty="0">
                <a:solidFill>
                  <a:srgbClr val="363636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F</a:t>
            </a:r>
            <a:pPr algn="l">
              <a:lnSpc>
                <a:spcPts val="2700"/>
              </a:lnSpc>
            </a:pPr>
            <a:r>
              <a:rPr lang="en-US" sz="2400" b="0" i="0" dirty="0">
                <a:solidFill>
                  <a:srgbClr val="363636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o</a:t>
            </a:r>
            <a:pPr algn="l">
              <a:lnSpc>
                <a:spcPts val="2700"/>
              </a:lnSpc>
            </a:pPr>
            <a:r>
              <a:rPr lang="en-US" sz="2400" b="0" i="0" dirty="0">
                <a:solidFill>
                  <a:srgbClr val="363636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r</a:t>
            </a:r>
            <a:pPr algn="l">
              <a:lnSpc>
                <a:spcPts val="2700"/>
              </a:lnSpc>
            </a:pPr>
            <a:r>
              <a:rPr lang="en-US" sz="2400" b="0" i="0" dirty="0">
                <a:solidFill>
                  <a:srgbClr val="363636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m</a:t>
            </a:r>
            <a:endParaRPr lang="en-US" sz="2400" dirty="0"/>
          </a:p>
        </p:txBody>
      </p:sp>
      <p:sp>
        <p:nvSpPr>
          <p:cNvPr id="22" name="Text 9"/>
          <p:cNvSpPr/>
          <p:nvPr/>
        </p:nvSpPr>
        <p:spPr>
          <a:xfrm>
            <a:off x="10258425" y="19545300"/>
            <a:ext cx="1162050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920"/>
              </a:lnSpc>
            </a:pPr>
            <a:r>
              <a:rPr lang="en-US" sz="120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S</a:t>
            </a:r>
            <a:pPr algn="l">
              <a:lnSpc>
                <a:spcPts val="1920"/>
              </a:lnSpc>
            </a:pPr>
            <a:r>
              <a:rPr lang="en-US" sz="120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a</a:t>
            </a:r>
            <a:pPr algn="l">
              <a:lnSpc>
                <a:spcPts val="1920"/>
              </a:lnSpc>
            </a:pPr>
            <a:r>
              <a:rPr lang="en-US" sz="120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v</a:t>
            </a:r>
            <a:pPr algn="l">
              <a:lnSpc>
                <a:spcPts val="1920"/>
              </a:lnSpc>
            </a:pPr>
            <a:r>
              <a:rPr lang="en-US" sz="120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1920"/>
              </a:lnSpc>
            </a:pPr>
            <a:r>
              <a:rPr lang="en-US" sz="120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1920"/>
              </a:lnSpc>
            </a:pPr>
            <a:r>
              <a:rPr lang="en-US" sz="120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&amp;</a:t>
            </a:r>
            <a:pPr algn="l">
              <a:lnSpc>
                <a:spcPts val="1920"/>
              </a:lnSpc>
            </a:pPr>
            <a:r>
              <a:rPr lang="en-US" sz="120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1920"/>
              </a:lnSpc>
            </a:pPr>
            <a:r>
              <a:rPr lang="en-US" sz="120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P</a:t>
            </a:r>
            <a:pPr algn="l">
              <a:lnSpc>
                <a:spcPts val="1920"/>
              </a:lnSpc>
            </a:pPr>
            <a:r>
              <a:rPr lang="en-US" sz="120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u</a:t>
            </a:r>
            <a:pPr algn="l">
              <a:lnSpc>
                <a:spcPts val="1920"/>
              </a:lnSpc>
            </a:pPr>
            <a:r>
              <a:rPr lang="en-US" sz="120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b</a:t>
            </a:r>
            <a:pPr algn="l">
              <a:lnSpc>
                <a:spcPts val="1920"/>
              </a:lnSpc>
            </a:pPr>
            <a:r>
              <a:rPr lang="en-US" sz="120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l</a:t>
            </a:r>
            <a:pPr algn="l">
              <a:lnSpc>
                <a:spcPts val="1920"/>
              </a:lnSpc>
            </a:pPr>
            <a:r>
              <a:rPr lang="en-US" sz="120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i</a:t>
            </a:r>
            <a:pPr algn="l">
              <a:lnSpc>
                <a:spcPts val="1920"/>
              </a:lnSpc>
            </a:pPr>
            <a:r>
              <a:rPr lang="en-US" sz="120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s</a:t>
            </a:r>
            <a:pPr algn="l">
              <a:lnSpc>
                <a:spcPts val="1920"/>
              </a:lnSpc>
            </a:pPr>
            <a:r>
              <a:rPr lang="en-US" sz="120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h</a:t>
            </a:r>
            <a:endParaRPr lang="en-US" sz="1200" dirty="0"/>
          </a:p>
        </p:txBody>
      </p:sp>
      <p:sp>
        <p:nvSpPr>
          <p:cNvPr id="23" name="Text 10"/>
          <p:cNvSpPr/>
          <p:nvPr/>
        </p:nvSpPr>
        <p:spPr>
          <a:xfrm>
            <a:off x="10763250" y="2867025"/>
            <a:ext cx="657225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920"/>
              </a:lnSpc>
            </a:pPr>
            <a:r>
              <a:rPr lang="en-US" sz="120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P</a:t>
            </a:r>
            <a:pPr algn="l">
              <a:lnSpc>
                <a:spcPts val="1920"/>
              </a:lnSpc>
            </a:pPr>
            <a:r>
              <a:rPr lang="en-US" sz="120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r</a:t>
            </a:r>
            <a:pPr algn="l">
              <a:lnSpc>
                <a:spcPts val="1920"/>
              </a:lnSpc>
            </a:pPr>
            <a:r>
              <a:rPr lang="en-US" sz="120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1920"/>
              </a:lnSpc>
            </a:pPr>
            <a:r>
              <a:rPr lang="en-US" sz="120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v</a:t>
            </a:r>
            <a:pPr algn="l">
              <a:lnSpc>
                <a:spcPts val="1920"/>
              </a:lnSpc>
            </a:pPr>
            <a:r>
              <a:rPr lang="en-US" sz="120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i</a:t>
            </a:r>
            <a:pPr algn="l">
              <a:lnSpc>
                <a:spcPts val="1920"/>
              </a:lnSpc>
            </a:pPr>
            <a:r>
              <a:rPr lang="en-US" sz="120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1920"/>
              </a:lnSpc>
            </a:pPr>
            <a:r>
              <a:rPr lang="en-US" sz="120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w</a:t>
            </a:r>
            <a:endParaRPr lang="en-US" sz="1200" dirty="0"/>
          </a:p>
        </p:txBody>
      </p:sp>
      <p:sp>
        <p:nvSpPr>
          <p:cNvPr id="24" name="Text 11"/>
          <p:cNvSpPr/>
          <p:nvPr/>
        </p:nvSpPr>
        <p:spPr>
          <a:xfrm>
            <a:off x="5972175" y="3686175"/>
            <a:ext cx="4667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F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o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r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m</a:t>
            </a:r>
            <a:endParaRPr lang="en-US" sz="1200" dirty="0"/>
          </a:p>
        </p:txBody>
      </p:sp>
      <p:sp>
        <p:nvSpPr>
          <p:cNvPr id="25" name="Text 12"/>
          <p:cNvSpPr/>
          <p:nvPr/>
        </p:nvSpPr>
        <p:spPr>
          <a:xfrm>
            <a:off x="6696075" y="3686175"/>
            <a:ext cx="7429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A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n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a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l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y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t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i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c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s</a:t>
            </a:r>
            <a:endParaRPr lang="en-US" sz="1200" dirty="0"/>
          </a:p>
        </p:txBody>
      </p:sp>
      <p:sp>
        <p:nvSpPr>
          <p:cNvPr id="26" name="Text 13"/>
          <p:cNvSpPr/>
          <p:nvPr/>
        </p:nvSpPr>
        <p:spPr>
          <a:xfrm>
            <a:off x="7696200" y="3686175"/>
            <a:ext cx="6858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S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t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t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i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n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g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s</a:t>
            </a:r>
            <a:endParaRPr lang="en-US" sz="1200" dirty="0"/>
          </a:p>
        </p:txBody>
      </p:sp>
      <p:sp>
        <p:nvSpPr>
          <p:cNvPr id="27" name="Text 14"/>
          <p:cNvSpPr/>
          <p:nvPr/>
        </p:nvSpPr>
        <p:spPr>
          <a:xfrm>
            <a:off x="4238625" y="4791075"/>
            <a:ext cx="8191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T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x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t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i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n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p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u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t</a:t>
            </a:r>
            <a:endParaRPr lang="en-US" sz="1200" dirty="0"/>
          </a:p>
        </p:txBody>
      </p:sp>
      <p:sp>
        <p:nvSpPr>
          <p:cNvPr id="28" name="Text 15"/>
          <p:cNvSpPr/>
          <p:nvPr/>
        </p:nvSpPr>
        <p:spPr>
          <a:xfrm>
            <a:off x="9525000" y="4733925"/>
            <a:ext cx="361950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92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T</a:t>
            </a:r>
            <a:pPr algn="l">
              <a:lnSpc>
                <a:spcPts val="192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192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x</a:t>
            </a:r>
            <a:pPr algn="l">
              <a:lnSpc>
                <a:spcPts val="192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t</a:t>
            </a:r>
            <a:endParaRPr lang="en-US" sz="1200" dirty="0"/>
          </a:p>
        </p:txBody>
      </p:sp>
      <p:sp>
        <p:nvSpPr>
          <p:cNvPr id="29" name="Text 16"/>
          <p:cNvSpPr/>
          <p:nvPr/>
        </p:nvSpPr>
        <p:spPr>
          <a:xfrm>
            <a:off x="9944100" y="4781550"/>
            <a:ext cx="20002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1200"/>
              </a:lnSpc>
            </a:pPr>
            <a:r>
              <a:rPr lang="en-US" sz="1200" b="0" i="0" dirty="0">
                <a:solidFill>
                  <a:srgbClr val="363636"/>
                </a:solidFill>
                <a:latin typeface="Font Awesome 6 Free Solid" pitchFamily="34" charset="0"/>
                <a:ea typeface="Font Awesome 6 Free Solid" pitchFamily="34" charset="-122"/>
                <a:cs typeface="Font Awesome 6 Free Solid" pitchFamily="34" charset="-120"/>
              </a:rPr>
              <a:t>c</a:t>
            </a:r>
            <a:pPr algn="ctr">
              <a:lnSpc>
                <a:spcPts val="1200"/>
              </a:lnSpc>
            </a:pPr>
            <a:r>
              <a:rPr lang="en-US" sz="1200" b="0" i="0" dirty="0">
                <a:solidFill>
                  <a:srgbClr val="363636"/>
                </a:solidFill>
                <a:latin typeface="Font Awesome 6 Free Solid" pitchFamily="34" charset="0"/>
                <a:ea typeface="Font Awesome 6 Free Solid" pitchFamily="34" charset="-122"/>
                <a:cs typeface="Font Awesome 6 Free Solid" pitchFamily="34" charset="-120"/>
              </a:rPr>
              <a:t>h</a:t>
            </a:r>
            <a:pPr algn="ctr">
              <a:lnSpc>
                <a:spcPts val="1200"/>
              </a:lnSpc>
            </a:pPr>
            <a:r>
              <a:rPr lang="en-US" sz="1200" b="0" i="0" dirty="0">
                <a:solidFill>
                  <a:srgbClr val="363636"/>
                </a:solidFill>
                <a:latin typeface="Font Awesome 6 Free Solid" pitchFamily="34" charset="0"/>
                <a:ea typeface="Font Awesome 6 Free Solid" pitchFamily="34" charset="-122"/>
                <a:cs typeface="Font Awesome 6 Free Solid" pitchFamily="34" charset="-120"/>
              </a:rPr>
              <a:t>e</a:t>
            </a:r>
            <a:pPr algn="ctr">
              <a:lnSpc>
                <a:spcPts val="1200"/>
              </a:lnSpc>
            </a:pPr>
            <a:r>
              <a:rPr lang="en-US" sz="1200" b="0" i="0" dirty="0">
                <a:solidFill>
                  <a:srgbClr val="363636"/>
                </a:solidFill>
                <a:latin typeface="Font Awesome 6 Free Solid" pitchFamily="34" charset="0"/>
                <a:ea typeface="Font Awesome 6 Free Solid" pitchFamily="34" charset="-122"/>
                <a:cs typeface="Font Awesome 6 Free Solid" pitchFamily="34" charset="-120"/>
              </a:rPr>
              <a:t>v</a:t>
            </a:r>
            <a:pPr algn="ctr">
              <a:lnSpc>
                <a:spcPts val="1200"/>
              </a:lnSpc>
            </a:pPr>
            <a:r>
              <a:rPr lang="en-US" sz="1200" b="0" i="0" dirty="0">
                <a:solidFill>
                  <a:srgbClr val="363636"/>
                </a:solidFill>
                <a:latin typeface="Font Awesome 6 Free Solid" pitchFamily="34" charset="0"/>
                <a:ea typeface="Font Awesome 6 Free Solid" pitchFamily="34" charset="-122"/>
                <a:cs typeface="Font Awesome 6 Free Solid" pitchFamily="34" charset="-120"/>
              </a:rPr>
              <a:t>r</a:t>
            </a:r>
            <a:pPr algn="ctr">
              <a:lnSpc>
                <a:spcPts val="1200"/>
              </a:lnSpc>
            </a:pPr>
            <a:r>
              <a:rPr lang="en-US" sz="1200" b="0" i="0" dirty="0">
                <a:solidFill>
                  <a:srgbClr val="363636"/>
                </a:solidFill>
                <a:latin typeface="Font Awesome 6 Free Solid" pitchFamily="34" charset="0"/>
                <a:ea typeface="Font Awesome 6 Free Solid" pitchFamily="34" charset="-122"/>
                <a:cs typeface="Font Awesome 6 Free Solid" pitchFamily="34" charset="-120"/>
              </a:rPr>
              <a:t>o</a:t>
            </a:r>
            <a:pPr algn="ctr">
              <a:lnSpc>
                <a:spcPts val="1200"/>
              </a:lnSpc>
            </a:pPr>
            <a:r>
              <a:rPr lang="en-US" sz="1200" b="0" i="0" dirty="0">
                <a:solidFill>
                  <a:srgbClr val="363636"/>
                </a:solidFill>
                <a:latin typeface="Font Awesome 6 Free Solid" pitchFamily="34" charset="0"/>
                <a:ea typeface="Font Awesome 6 Free Solid" pitchFamily="34" charset="-122"/>
                <a:cs typeface="Font Awesome 6 Free Solid" pitchFamily="34" charset="-120"/>
              </a:rPr>
              <a:t>n</a:t>
            </a:r>
            <a:pPr algn="ctr">
              <a:lnSpc>
                <a:spcPts val="1200"/>
              </a:lnSpc>
            </a:pPr>
            <a:r>
              <a:rPr lang="en-US" sz="1200" b="0" i="0" dirty="0">
                <a:solidFill>
                  <a:srgbClr val="363636"/>
                </a:solidFill>
                <a:latin typeface="Font Awesome 6 Free Solid" pitchFamily="34" charset="0"/>
                <a:ea typeface="Font Awesome 6 Free Solid" pitchFamily="34" charset="-122"/>
                <a:cs typeface="Font Awesome 6 Free Solid" pitchFamily="34" charset="-120"/>
              </a:rPr>
              <a:t>-</a:t>
            </a:r>
            <a:pPr algn="ctr">
              <a:lnSpc>
                <a:spcPts val="1200"/>
              </a:lnSpc>
            </a:pPr>
            <a:r>
              <a:rPr lang="en-US" sz="1200" b="0" i="0" dirty="0">
                <a:solidFill>
                  <a:srgbClr val="363636"/>
                </a:solidFill>
                <a:latin typeface="Font Awesome 6 Free Solid" pitchFamily="34" charset="0"/>
                <a:ea typeface="Font Awesome 6 Free Solid" pitchFamily="34" charset="-122"/>
                <a:cs typeface="Font Awesome 6 Free Solid" pitchFamily="34" charset="-120"/>
              </a:rPr>
              <a:t>d</a:t>
            </a:r>
            <a:pPr algn="ctr">
              <a:lnSpc>
                <a:spcPts val="1200"/>
              </a:lnSpc>
            </a:pPr>
            <a:r>
              <a:rPr lang="en-US" sz="1200" b="0" i="0" dirty="0">
                <a:solidFill>
                  <a:srgbClr val="363636"/>
                </a:solidFill>
                <a:latin typeface="Font Awesome 6 Free Solid" pitchFamily="34" charset="0"/>
                <a:ea typeface="Font Awesome 6 Free Solid" pitchFamily="34" charset="-122"/>
                <a:cs typeface="Font Awesome 6 Free Solid" pitchFamily="34" charset="-120"/>
              </a:rPr>
              <a:t>o</a:t>
            </a:r>
            <a:pPr algn="ctr">
              <a:lnSpc>
                <a:spcPts val="1200"/>
              </a:lnSpc>
            </a:pPr>
            <a:r>
              <a:rPr lang="en-US" sz="1200" b="0" i="0" dirty="0">
                <a:solidFill>
                  <a:srgbClr val="363636"/>
                </a:solidFill>
                <a:latin typeface="Font Awesome 6 Free Solid" pitchFamily="34" charset="0"/>
                <a:ea typeface="Font Awesome 6 Free Solid" pitchFamily="34" charset="-122"/>
                <a:cs typeface="Font Awesome 6 Free Solid" pitchFamily="34" charset="-120"/>
              </a:rPr>
              <a:t>w</a:t>
            </a:r>
            <a:pPr algn="ctr">
              <a:lnSpc>
                <a:spcPts val="1200"/>
              </a:lnSpc>
            </a:pPr>
            <a:r>
              <a:rPr lang="en-US" sz="1200" b="0" i="0" dirty="0">
                <a:solidFill>
                  <a:srgbClr val="363636"/>
                </a:solidFill>
                <a:latin typeface="Font Awesome 6 Free Solid" pitchFamily="34" charset="0"/>
                <a:ea typeface="Font Awesome 6 Free Solid" pitchFamily="34" charset="-122"/>
                <a:cs typeface="Font Awesome 6 Free Solid" pitchFamily="34" charset="-120"/>
              </a:rPr>
              <a:t>n</a:t>
            </a:r>
            <a:endParaRPr lang="en-US" sz="1200" dirty="0"/>
          </a:p>
        </p:txBody>
      </p:sp>
      <p:sp>
        <p:nvSpPr>
          <p:cNvPr id="30" name="Text 17"/>
          <p:cNvSpPr/>
          <p:nvPr/>
        </p:nvSpPr>
        <p:spPr>
          <a:xfrm>
            <a:off x="4257675" y="5753100"/>
            <a:ext cx="7524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R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q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u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i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r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d</a:t>
            </a:r>
            <a:endParaRPr lang="en-US" sz="1200" dirty="0"/>
          </a:p>
        </p:txBody>
      </p:sp>
      <p:sp>
        <p:nvSpPr>
          <p:cNvPr id="31" name="Text 18"/>
          <p:cNvSpPr/>
          <p:nvPr/>
        </p:nvSpPr>
        <p:spPr>
          <a:xfrm>
            <a:off x="4229100" y="11572875"/>
            <a:ext cx="7524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R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q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u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i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r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d</a:t>
            </a:r>
            <a:endParaRPr lang="en-US" sz="1200" dirty="0"/>
          </a:p>
        </p:txBody>
      </p:sp>
      <p:sp>
        <p:nvSpPr>
          <p:cNvPr id="32" name="Text 19"/>
          <p:cNvSpPr/>
          <p:nvPr/>
        </p:nvSpPr>
        <p:spPr>
          <a:xfrm>
            <a:off x="8905875" y="6791325"/>
            <a:ext cx="981075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92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M</a:t>
            </a:r>
            <a:pPr algn="l">
              <a:lnSpc>
                <a:spcPts val="192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u</a:t>
            </a:r>
            <a:pPr algn="l">
              <a:lnSpc>
                <a:spcPts val="192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l</a:t>
            </a:r>
            <a:pPr algn="l">
              <a:lnSpc>
                <a:spcPts val="192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t</a:t>
            </a:r>
            <a:pPr algn="l">
              <a:lnSpc>
                <a:spcPts val="192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i</a:t>
            </a:r>
            <a:pPr algn="l">
              <a:lnSpc>
                <a:spcPts val="192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192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I</a:t>
            </a:r>
            <a:pPr algn="l">
              <a:lnSpc>
                <a:spcPts val="192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m</a:t>
            </a:r>
            <a:pPr algn="l">
              <a:lnSpc>
                <a:spcPts val="192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a</a:t>
            </a:r>
            <a:pPr algn="l">
              <a:lnSpc>
                <a:spcPts val="192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g</a:t>
            </a:r>
            <a:pPr algn="l">
              <a:lnSpc>
                <a:spcPts val="192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endParaRPr lang="en-US" sz="1200" dirty="0"/>
          </a:p>
        </p:txBody>
      </p:sp>
      <p:sp>
        <p:nvSpPr>
          <p:cNvPr id="33" name="Text 20"/>
          <p:cNvSpPr/>
          <p:nvPr/>
        </p:nvSpPr>
        <p:spPr>
          <a:xfrm>
            <a:off x="9944100" y="6838950"/>
            <a:ext cx="20002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1200"/>
              </a:lnSpc>
            </a:pPr>
            <a:r>
              <a:rPr lang="en-US" sz="1200" b="0" i="0" dirty="0">
                <a:solidFill>
                  <a:srgbClr val="363636"/>
                </a:solidFill>
                <a:latin typeface="Font Awesome 6 Free Solid" pitchFamily="34" charset="0"/>
                <a:ea typeface="Font Awesome 6 Free Solid" pitchFamily="34" charset="-122"/>
                <a:cs typeface="Font Awesome 6 Free Solid" pitchFamily="34" charset="-120"/>
              </a:rPr>
              <a:t>c</a:t>
            </a:r>
            <a:pPr algn="ctr">
              <a:lnSpc>
                <a:spcPts val="1200"/>
              </a:lnSpc>
            </a:pPr>
            <a:r>
              <a:rPr lang="en-US" sz="1200" b="0" i="0" dirty="0">
                <a:solidFill>
                  <a:srgbClr val="363636"/>
                </a:solidFill>
                <a:latin typeface="Font Awesome 6 Free Solid" pitchFamily="34" charset="0"/>
                <a:ea typeface="Font Awesome 6 Free Solid" pitchFamily="34" charset="-122"/>
                <a:cs typeface="Font Awesome 6 Free Solid" pitchFamily="34" charset="-120"/>
              </a:rPr>
              <a:t>h</a:t>
            </a:r>
            <a:pPr algn="ctr">
              <a:lnSpc>
                <a:spcPts val="1200"/>
              </a:lnSpc>
            </a:pPr>
            <a:r>
              <a:rPr lang="en-US" sz="1200" b="0" i="0" dirty="0">
                <a:solidFill>
                  <a:srgbClr val="363636"/>
                </a:solidFill>
                <a:latin typeface="Font Awesome 6 Free Solid" pitchFamily="34" charset="0"/>
                <a:ea typeface="Font Awesome 6 Free Solid" pitchFamily="34" charset="-122"/>
                <a:cs typeface="Font Awesome 6 Free Solid" pitchFamily="34" charset="-120"/>
              </a:rPr>
              <a:t>e</a:t>
            </a:r>
            <a:pPr algn="ctr">
              <a:lnSpc>
                <a:spcPts val="1200"/>
              </a:lnSpc>
            </a:pPr>
            <a:r>
              <a:rPr lang="en-US" sz="1200" b="0" i="0" dirty="0">
                <a:solidFill>
                  <a:srgbClr val="363636"/>
                </a:solidFill>
                <a:latin typeface="Font Awesome 6 Free Solid" pitchFamily="34" charset="0"/>
                <a:ea typeface="Font Awesome 6 Free Solid" pitchFamily="34" charset="-122"/>
                <a:cs typeface="Font Awesome 6 Free Solid" pitchFamily="34" charset="-120"/>
              </a:rPr>
              <a:t>v</a:t>
            </a:r>
            <a:pPr algn="ctr">
              <a:lnSpc>
                <a:spcPts val="1200"/>
              </a:lnSpc>
            </a:pPr>
            <a:r>
              <a:rPr lang="en-US" sz="1200" b="0" i="0" dirty="0">
                <a:solidFill>
                  <a:srgbClr val="363636"/>
                </a:solidFill>
                <a:latin typeface="Font Awesome 6 Free Solid" pitchFamily="34" charset="0"/>
                <a:ea typeface="Font Awesome 6 Free Solid" pitchFamily="34" charset="-122"/>
                <a:cs typeface="Font Awesome 6 Free Solid" pitchFamily="34" charset="-120"/>
              </a:rPr>
              <a:t>r</a:t>
            </a:r>
            <a:pPr algn="ctr">
              <a:lnSpc>
                <a:spcPts val="1200"/>
              </a:lnSpc>
            </a:pPr>
            <a:r>
              <a:rPr lang="en-US" sz="1200" b="0" i="0" dirty="0">
                <a:solidFill>
                  <a:srgbClr val="363636"/>
                </a:solidFill>
                <a:latin typeface="Font Awesome 6 Free Solid" pitchFamily="34" charset="0"/>
                <a:ea typeface="Font Awesome 6 Free Solid" pitchFamily="34" charset="-122"/>
                <a:cs typeface="Font Awesome 6 Free Solid" pitchFamily="34" charset="-120"/>
              </a:rPr>
              <a:t>o</a:t>
            </a:r>
            <a:pPr algn="ctr">
              <a:lnSpc>
                <a:spcPts val="1200"/>
              </a:lnSpc>
            </a:pPr>
            <a:r>
              <a:rPr lang="en-US" sz="1200" b="0" i="0" dirty="0">
                <a:solidFill>
                  <a:srgbClr val="363636"/>
                </a:solidFill>
                <a:latin typeface="Font Awesome 6 Free Solid" pitchFamily="34" charset="0"/>
                <a:ea typeface="Font Awesome 6 Free Solid" pitchFamily="34" charset="-122"/>
                <a:cs typeface="Font Awesome 6 Free Solid" pitchFamily="34" charset="-120"/>
              </a:rPr>
              <a:t>n</a:t>
            </a:r>
            <a:pPr algn="ctr">
              <a:lnSpc>
                <a:spcPts val="1200"/>
              </a:lnSpc>
            </a:pPr>
            <a:r>
              <a:rPr lang="en-US" sz="1200" b="0" i="0" dirty="0">
                <a:solidFill>
                  <a:srgbClr val="363636"/>
                </a:solidFill>
                <a:latin typeface="Font Awesome 6 Free Solid" pitchFamily="34" charset="0"/>
                <a:ea typeface="Font Awesome 6 Free Solid" pitchFamily="34" charset="-122"/>
                <a:cs typeface="Font Awesome 6 Free Solid" pitchFamily="34" charset="-120"/>
              </a:rPr>
              <a:t>-</a:t>
            </a:r>
            <a:pPr algn="ctr">
              <a:lnSpc>
                <a:spcPts val="1200"/>
              </a:lnSpc>
            </a:pPr>
            <a:r>
              <a:rPr lang="en-US" sz="1200" b="0" i="0" dirty="0">
                <a:solidFill>
                  <a:srgbClr val="363636"/>
                </a:solidFill>
                <a:latin typeface="Font Awesome 6 Free Solid" pitchFamily="34" charset="0"/>
                <a:ea typeface="Font Awesome 6 Free Solid" pitchFamily="34" charset="-122"/>
                <a:cs typeface="Font Awesome 6 Free Solid" pitchFamily="34" charset="-120"/>
              </a:rPr>
              <a:t>d</a:t>
            </a:r>
            <a:pPr algn="ctr">
              <a:lnSpc>
                <a:spcPts val="1200"/>
              </a:lnSpc>
            </a:pPr>
            <a:r>
              <a:rPr lang="en-US" sz="1200" b="0" i="0" dirty="0">
                <a:solidFill>
                  <a:srgbClr val="363636"/>
                </a:solidFill>
                <a:latin typeface="Font Awesome 6 Free Solid" pitchFamily="34" charset="0"/>
                <a:ea typeface="Font Awesome 6 Free Solid" pitchFamily="34" charset="-122"/>
                <a:cs typeface="Font Awesome 6 Free Solid" pitchFamily="34" charset="-120"/>
              </a:rPr>
              <a:t>o</a:t>
            </a:r>
            <a:pPr algn="ctr">
              <a:lnSpc>
                <a:spcPts val="1200"/>
              </a:lnSpc>
            </a:pPr>
            <a:r>
              <a:rPr lang="en-US" sz="1200" b="0" i="0" dirty="0">
                <a:solidFill>
                  <a:srgbClr val="363636"/>
                </a:solidFill>
                <a:latin typeface="Font Awesome 6 Free Solid" pitchFamily="34" charset="0"/>
                <a:ea typeface="Font Awesome 6 Free Solid" pitchFamily="34" charset="-122"/>
                <a:cs typeface="Font Awesome 6 Free Solid" pitchFamily="34" charset="-120"/>
              </a:rPr>
              <a:t>w</a:t>
            </a:r>
            <a:pPr algn="ctr">
              <a:lnSpc>
                <a:spcPts val="1200"/>
              </a:lnSpc>
            </a:pPr>
            <a:r>
              <a:rPr lang="en-US" sz="1200" b="0" i="0" dirty="0">
                <a:solidFill>
                  <a:srgbClr val="363636"/>
                </a:solidFill>
                <a:latin typeface="Font Awesome 6 Free Solid" pitchFamily="34" charset="0"/>
                <a:ea typeface="Font Awesome 6 Free Solid" pitchFamily="34" charset="-122"/>
                <a:cs typeface="Font Awesome 6 Free Solid" pitchFamily="34" charset="-120"/>
              </a:rPr>
              <a:t>n</a:t>
            </a:r>
            <a:endParaRPr lang="en-US" sz="1200" dirty="0"/>
          </a:p>
        </p:txBody>
      </p:sp>
      <p:sp>
        <p:nvSpPr>
          <p:cNvPr id="34" name="Text 21"/>
          <p:cNvSpPr/>
          <p:nvPr/>
        </p:nvSpPr>
        <p:spPr>
          <a:xfrm>
            <a:off x="6391275" y="7629525"/>
            <a:ext cx="771525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050"/>
              </a:lnSpc>
            </a:pPr>
            <a:r>
              <a:rPr lang="en-US" sz="900" b="0" i="0" dirty="0">
                <a:solidFill>
                  <a:srgbClr val="FFFFFF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N</a:t>
            </a:r>
            <a:pPr algn="ctr">
              <a:lnSpc>
                <a:spcPts val="1050"/>
              </a:lnSpc>
            </a:pPr>
            <a:r>
              <a:rPr lang="en-US" sz="900" b="0" i="0" dirty="0">
                <a:solidFill>
                  <a:srgbClr val="FFFFFF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e</a:t>
            </a:r>
            <a:pPr algn="ctr">
              <a:lnSpc>
                <a:spcPts val="1050"/>
              </a:lnSpc>
            </a:pPr>
            <a:r>
              <a:rPr lang="en-US" sz="900" b="0" i="0" dirty="0">
                <a:solidFill>
                  <a:srgbClr val="FFFFFF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w</a:t>
            </a:r>
            <a:pPr algn="ctr">
              <a:lnSpc>
                <a:spcPts val="1050"/>
              </a:lnSpc>
            </a:pPr>
            <a:r>
              <a:rPr lang="en-US" sz="900" b="0" i="0" dirty="0">
                <a:solidFill>
                  <a:srgbClr val="FFFFFF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 </a:t>
            </a:r>
            <a:pPr algn="ctr">
              <a:lnSpc>
                <a:spcPts val="1050"/>
              </a:lnSpc>
            </a:pPr>
            <a:r>
              <a:rPr lang="en-US" sz="900" b="0" i="0" dirty="0">
                <a:solidFill>
                  <a:srgbClr val="FFFFFF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U</a:t>
            </a:r>
            <a:pPr algn="ctr">
              <a:lnSpc>
                <a:spcPts val="1050"/>
              </a:lnSpc>
            </a:pPr>
            <a:r>
              <a:rPr lang="en-US" sz="900" b="0" i="0" dirty="0">
                <a:solidFill>
                  <a:srgbClr val="FFFFFF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p</a:t>
            </a:r>
            <a:pPr algn="ctr">
              <a:lnSpc>
                <a:spcPts val="1050"/>
              </a:lnSpc>
            </a:pPr>
            <a:r>
              <a:rPr lang="en-US" sz="900" b="0" i="0" dirty="0">
                <a:solidFill>
                  <a:srgbClr val="FFFFFF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l</a:t>
            </a:r>
            <a:pPr algn="ctr">
              <a:lnSpc>
                <a:spcPts val="1050"/>
              </a:lnSpc>
            </a:pPr>
            <a:r>
              <a:rPr lang="en-US" sz="900" b="0" i="0" dirty="0">
                <a:solidFill>
                  <a:srgbClr val="FFFFFF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o</a:t>
            </a:r>
            <a:pPr algn="ctr">
              <a:lnSpc>
                <a:spcPts val="1050"/>
              </a:lnSpc>
            </a:pPr>
            <a:r>
              <a:rPr lang="en-US" sz="900" b="0" i="0" dirty="0">
                <a:solidFill>
                  <a:srgbClr val="FFFFFF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a</a:t>
            </a:r>
            <a:pPr algn="ctr">
              <a:lnSpc>
                <a:spcPts val="1050"/>
              </a:lnSpc>
            </a:pPr>
            <a:r>
              <a:rPr lang="en-US" sz="900" b="0" i="0" dirty="0">
                <a:solidFill>
                  <a:srgbClr val="FFFFFF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d</a:t>
            </a:r>
            <a:endParaRPr lang="en-US" sz="900" dirty="0"/>
          </a:p>
        </p:txBody>
      </p:sp>
      <p:sp>
        <p:nvSpPr>
          <p:cNvPr id="35" name="Text 22"/>
          <p:cNvSpPr/>
          <p:nvPr/>
        </p:nvSpPr>
        <p:spPr>
          <a:xfrm>
            <a:off x="7534275" y="7629525"/>
            <a:ext cx="466725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050"/>
              </a:lnSpc>
            </a:pPr>
            <a:r>
              <a:rPr lang="en-US" sz="9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R</a:t>
            </a:r>
            <a:pPr algn="ctr">
              <a:lnSpc>
                <a:spcPts val="1050"/>
              </a:lnSpc>
            </a:pPr>
            <a:r>
              <a:rPr lang="en-US" sz="9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e</a:t>
            </a:r>
            <a:pPr algn="ctr">
              <a:lnSpc>
                <a:spcPts val="1050"/>
              </a:lnSpc>
            </a:pPr>
            <a:r>
              <a:rPr lang="en-US" sz="9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c</a:t>
            </a:r>
            <a:pPr algn="ctr">
              <a:lnSpc>
                <a:spcPts val="1050"/>
              </a:lnSpc>
            </a:pPr>
            <a:r>
              <a:rPr lang="en-US" sz="9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e</a:t>
            </a:r>
            <a:pPr algn="ctr">
              <a:lnSpc>
                <a:spcPts val="1050"/>
              </a:lnSpc>
            </a:pPr>
            <a:r>
              <a:rPr lang="en-US" sz="9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n</a:t>
            </a:r>
            <a:pPr algn="ctr">
              <a:lnSpc>
                <a:spcPts val="1050"/>
              </a:lnSpc>
            </a:pPr>
            <a:r>
              <a:rPr lang="en-US" sz="9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t</a:t>
            </a:r>
            <a:endParaRPr lang="en-US" sz="900" dirty="0"/>
          </a:p>
        </p:txBody>
      </p:sp>
      <p:sp>
        <p:nvSpPr>
          <p:cNvPr id="36" name="Text 23"/>
          <p:cNvSpPr/>
          <p:nvPr/>
        </p:nvSpPr>
        <p:spPr>
          <a:xfrm>
            <a:off x="6381750" y="9401175"/>
            <a:ext cx="1638300" cy="323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275"/>
              </a:lnSpc>
            </a:pPr>
            <a:r>
              <a:rPr lang="en-US" sz="1050" b="0" i="0" dirty="0">
                <a:solidFill>
                  <a:srgbClr val="242634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C</a:t>
            </a:r>
            <a:pPr algn="ctr">
              <a:lnSpc>
                <a:spcPts val="1275"/>
              </a:lnSpc>
            </a:pPr>
            <a:r>
              <a:rPr lang="en-US" sz="1050" b="0" i="0" dirty="0">
                <a:solidFill>
                  <a:srgbClr val="242634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l</a:t>
            </a:r>
            <a:pPr algn="ctr">
              <a:lnSpc>
                <a:spcPts val="1275"/>
              </a:lnSpc>
            </a:pPr>
            <a:r>
              <a:rPr lang="en-US" sz="1050" b="0" i="0" dirty="0">
                <a:solidFill>
                  <a:srgbClr val="242634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i</a:t>
            </a:r>
            <a:pPr algn="ctr">
              <a:lnSpc>
                <a:spcPts val="1275"/>
              </a:lnSpc>
            </a:pPr>
            <a:r>
              <a:rPr lang="en-US" sz="1050" b="0" i="0" dirty="0">
                <a:solidFill>
                  <a:srgbClr val="242634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c</a:t>
            </a:r>
            <a:pPr algn="ctr">
              <a:lnSpc>
                <a:spcPts val="1275"/>
              </a:lnSpc>
            </a:pPr>
            <a:r>
              <a:rPr lang="en-US" sz="1050" b="0" i="0" dirty="0">
                <a:solidFill>
                  <a:srgbClr val="242634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k</a:t>
            </a:r>
            <a:pPr algn="ctr">
              <a:lnSpc>
                <a:spcPts val="1275"/>
              </a:lnSpc>
            </a:pPr>
            <a:r>
              <a:rPr lang="en-US" sz="1050" b="0" i="0" dirty="0">
                <a:solidFill>
                  <a:srgbClr val="242634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ctr">
              <a:lnSpc>
                <a:spcPts val="1275"/>
              </a:lnSpc>
            </a:pPr>
            <a:r>
              <a:rPr lang="en-US" sz="1050" b="0" i="0" dirty="0">
                <a:solidFill>
                  <a:srgbClr val="242634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t</a:t>
            </a:r>
            <a:pPr algn="ctr">
              <a:lnSpc>
                <a:spcPts val="1275"/>
              </a:lnSpc>
            </a:pPr>
            <a:r>
              <a:rPr lang="en-US" sz="1050" b="0" i="0" dirty="0">
                <a:solidFill>
                  <a:srgbClr val="242634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o</a:t>
            </a:r>
            <a:pPr algn="ctr">
              <a:lnSpc>
                <a:spcPts val="1275"/>
              </a:lnSpc>
            </a:pPr>
            <a:r>
              <a:rPr lang="en-US" sz="1050" b="0" i="0" dirty="0">
                <a:solidFill>
                  <a:srgbClr val="242634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ctr">
              <a:lnSpc>
                <a:spcPts val="1275"/>
              </a:lnSpc>
            </a:pPr>
            <a:r>
              <a:rPr lang="en-US" sz="1050" b="0" i="0" dirty="0">
                <a:solidFill>
                  <a:srgbClr val="242634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b</a:t>
            </a:r>
            <a:pPr algn="ctr">
              <a:lnSpc>
                <a:spcPts val="1275"/>
              </a:lnSpc>
            </a:pPr>
            <a:r>
              <a:rPr lang="en-US" sz="1050" b="0" i="0" dirty="0">
                <a:solidFill>
                  <a:srgbClr val="242634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r</a:t>
            </a:r>
            <a:pPr algn="ctr">
              <a:lnSpc>
                <a:spcPts val="1275"/>
              </a:lnSpc>
            </a:pPr>
            <a:r>
              <a:rPr lang="en-US" sz="1050" b="0" i="0" dirty="0">
                <a:solidFill>
                  <a:srgbClr val="242634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o</a:t>
            </a:r>
            <a:pPr algn="ctr">
              <a:lnSpc>
                <a:spcPts val="1275"/>
              </a:lnSpc>
            </a:pPr>
            <a:r>
              <a:rPr lang="en-US" sz="1050" b="0" i="0" dirty="0">
                <a:solidFill>
                  <a:srgbClr val="242634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w</a:t>
            </a:r>
            <a:pPr algn="ctr">
              <a:lnSpc>
                <a:spcPts val="1275"/>
              </a:lnSpc>
            </a:pPr>
            <a:r>
              <a:rPr lang="en-US" sz="1050" b="0" i="0" dirty="0">
                <a:solidFill>
                  <a:srgbClr val="242634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s</a:t>
            </a:r>
            <a:pPr algn="ctr">
              <a:lnSpc>
                <a:spcPts val="1275"/>
              </a:lnSpc>
            </a:pPr>
            <a:r>
              <a:rPr lang="en-US" sz="1050" b="0" i="0" dirty="0">
                <a:solidFill>
                  <a:srgbClr val="242634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ctr">
              <a:lnSpc>
                <a:spcPts val="1275"/>
              </a:lnSpc>
            </a:pPr>
            <a:r>
              <a:rPr lang="en-US" sz="1050" b="0" i="0" dirty="0">
                <a:solidFill>
                  <a:srgbClr val="242634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ctr">
              <a:lnSpc>
                <a:spcPts val="1275"/>
              </a:lnSpc>
            </a:pPr>
            <a:r>
              <a:rPr lang="en-US" sz="1050" b="0" i="0" dirty="0">
                <a:solidFill>
                  <a:srgbClr val="242634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o</a:t>
            </a:r>
            <a:pPr algn="ctr">
              <a:lnSpc>
                <a:spcPts val="1275"/>
              </a:lnSpc>
            </a:pPr>
            <a:r>
              <a:rPr lang="en-US" sz="1050" b="0" i="0" dirty="0">
                <a:solidFill>
                  <a:srgbClr val="242634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r</a:t>
            </a:r>
            <a:pPr algn="ctr">
              <a:lnSpc>
                <a:spcPts val="1275"/>
              </a:lnSpc>
            </a:pPr>
            <a:r>
              <a:rPr lang="en-US" sz="1050" b="0" i="0" dirty="0">
                <a:solidFill>
                  <a:srgbClr val="242634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br/>
            <a:pPr algn="ctr">
              <a:lnSpc>
                <a:spcPts val="1275"/>
              </a:lnSpc>
            </a:pPr>
            <a:pPr algn="ctr">
              <a:lnSpc>
                <a:spcPts val="1275"/>
              </a:lnSpc>
            </a:pPr>
            <a:r>
              <a:rPr lang="en-US" sz="1050" b="0" i="0" dirty="0">
                <a:solidFill>
                  <a:srgbClr val="242634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d</a:t>
            </a:r>
            <a:pPr algn="ctr">
              <a:lnSpc>
                <a:spcPts val="1275"/>
              </a:lnSpc>
            </a:pPr>
            <a:r>
              <a:rPr lang="en-US" sz="1050" b="0" i="0" dirty="0">
                <a:solidFill>
                  <a:srgbClr val="242634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r</a:t>
            </a:r>
            <a:pPr algn="ctr">
              <a:lnSpc>
                <a:spcPts val="1275"/>
              </a:lnSpc>
            </a:pPr>
            <a:r>
              <a:rPr lang="en-US" sz="1050" b="0" i="0" dirty="0">
                <a:solidFill>
                  <a:srgbClr val="242634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a</a:t>
            </a:r>
            <a:pPr algn="ctr">
              <a:lnSpc>
                <a:spcPts val="1275"/>
              </a:lnSpc>
            </a:pPr>
            <a:r>
              <a:rPr lang="en-US" sz="1050" b="0" i="0" dirty="0">
                <a:solidFill>
                  <a:srgbClr val="242634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g</a:t>
            </a:r>
            <a:pPr algn="ctr">
              <a:lnSpc>
                <a:spcPts val="1275"/>
              </a:lnSpc>
            </a:pPr>
            <a:r>
              <a:rPr lang="en-US" sz="1050" b="0" i="0" dirty="0">
                <a:solidFill>
                  <a:srgbClr val="242634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ctr">
              <a:lnSpc>
                <a:spcPts val="1275"/>
              </a:lnSpc>
            </a:pPr>
            <a:r>
              <a:rPr lang="en-US" sz="1050" b="0" i="0" dirty="0">
                <a:solidFill>
                  <a:srgbClr val="242634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a</a:t>
            </a:r>
            <a:pPr algn="ctr">
              <a:lnSpc>
                <a:spcPts val="1275"/>
              </a:lnSpc>
            </a:pPr>
            <a:r>
              <a:rPr lang="en-US" sz="1050" b="0" i="0" dirty="0">
                <a:solidFill>
                  <a:srgbClr val="242634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n</a:t>
            </a:r>
            <a:pPr algn="ctr">
              <a:lnSpc>
                <a:spcPts val="1275"/>
              </a:lnSpc>
            </a:pPr>
            <a:r>
              <a:rPr lang="en-US" sz="1050" b="0" i="0" dirty="0">
                <a:solidFill>
                  <a:srgbClr val="242634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d</a:t>
            </a:r>
            <a:pPr algn="ctr">
              <a:lnSpc>
                <a:spcPts val="1275"/>
              </a:lnSpc>
            </a:pPr>
            <a:r>
              <a:rPr lang="en-US" sz="1050" b="0" i="0" dirty="0">
                <a:solidFill>
                  <a:srgbClr val="242634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ctr">
              <a:lnSpc>
                <a:spcPts val="1275"/>
              </a:lnSpc>
            </a:pPr>
            <a:r>
              <a:rPr lang="en-US" sz="1050" b="0" i="0" dirty="0">
                <a:solidFill>
                  <a:srgbClr val="242634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d</a:t>
            </a:r>
            <a:pPr algn="ctr">
              <a:lnSpc>
                <a:spcPts val="1275"/>
              </a:lnSpc>
            </a:pPr>
            <a:r>
              <a:rPr lang="en-US" sz="1050" b="0" i="0" dirty="0">
                <a:solidFill>
                  <a:srgbClr val="242634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r</a:t>
            </a:r>
            <a:pPr algn="ctr">
              <a:lnSpc>
                <a:spcPts val="1275"/>
              </a:lnSpc>
            </a:pPr>
            <a:r>
              <a:rPr lang="en-US" sz="1050" b="0" i="0" dirty="0">
                <a:solidFill>
                  <a:srgbClr val="242634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o</a:t>
            </a:r>
            <a:pPr algn="ctr">
              <a:lnSpc>
                <a:spcPts val="1275"/>
              </a:lnSpc>
            </a:pPr>
            <a:r>
              <a:rPr lang="en-US" sz="1050" b="0" i="0" dirty="0">
                <a:solidFill>
                  <a:srgbClr val="242634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p</a:t>
            </a:r>
            <a:pPr algn="ctr">
              <a:lnSpc>
                <a:spcPts val="1275"/>
              </a:lnSpc>
            </a:pPr>
            <a:r>
              <a:rPr lang="en-US" sz="1050" b="0" i="0" dirty="0">
                <a:solidFill>
                  <a:srgbClr val="242634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ctr">
              <a:lnSpc>
                <a:spcPts val="1275"/>
              </a:lnSpc>
            </a:pPr>
            <a:r>
              <a:rPr lang="en-US" sz="1050" b="0" i="0" dirty="0">
                <a:solidFill>
                  <a:srgbClr val="242634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y</a:t>
            </a:r>
            <a:pPr algn="ctr">
              <a:lnSpc>
                <a:spcPts val="1275"/>
              </a:lnSpc>
            </a:pPr>
            <a:r>
              <a:rPr lang="en-US" sz="1050" b="0" i="0" dirty="0">
                <a:solidFill>
                  <a:srgbClr val="242634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o</a:t>
            </a:r>
            <a:pPr algn="ctr">
              <a:lnSpc>
                <a:spcPts val="1275"/>
              </a:lnSpc>
            </a:pPr>
            <a:r>
              <a:rPr lang="en-US" sz="1050" b="0" i="0" dirty="0">
                <a:solidFill>
                  <a:srgbClr val="242634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u</a:t>
            </a:r>
            <a:pPr algn="ctr">
              <a:lnSpc>
                <a:spcPts val="1275"/>
              </a:lnSpc>
            </a:pPr>
            <a:r>
              <a:rPr lang="en-US" sz="1050" b="0" i="0" dirty="0">
                <a:solidFill>
                  <a:srgbClr val="242634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r</a:t>
            </a:r>
            <a:pPr algn="ctr">
              <a:lnSpc>
                <a:spcPts val="1275"/>
              </a:lnSpc>
            </a:pPr>
            <a:r>
              <a:rPr lang="en-US" sz="1050" b="0" i="0" dirty="0">
                <a:solidFill>
                  <a:srgbClr val="242634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ctr">
              <a:lnSpc>
                <a:spcPts val="1275"/>
              </a:lnSpc>
            </a:pPr>
            <a:r>
              <a:rPr lang="en-US" sz="1050" b="0" i="0" dirty="0">
                <a:solidFill>
                  <a:srgbClr val="242634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f</a:t>
            </a:r>
            <a:pPr algn="ctr">
              <a:lnSpc>
                <a:spcPts val="1275"/>
              </a:lnSpc>
            </a:pPr>
            <a:r>
              <a:rPr lang="en-US" sz="1050" b="0" i="0" dirty="0">
                <a:solidFill>
                  <a:srgbClr val="242634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i</a:t>
            </a:r>
            <a:pPr algn="ctr">
              <a:lnSpc>
                <a:spcPts val="1275"/>
              </a:lnSpc>
            </a:pPr>
            <a:r>
              <a:rPr lang="en-US" sz="1050" b="0" i="0" dirty="0">
                <a:solidFill>
                  <a:srgbClr val="242634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l</a:t>
            </a:r>
            <a:pPr algn="ctr">
              <a:lnSpc>
                <a:spcPts val="1275"/>
              </a:lnSpc>
            </a:pPr>
            <a:r>
              <a:rPr lang="en-US" sz="1050" b="0" i="0" dirty="0">
                <a:solidFill>
                  <a:srgbClr val="242634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ctr">
              <a:lnSpc>
                <a:spcPts val="1275"/>
              </a:lnSpc>
            </a:pPr>
            <a:r>
              <a:rPr lang="en-US" sz="1050" b="0" i="0" dirty="0">
                <a:solidFill>
                  <a:srgbClr val="242634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s</a:t>
            </a:r>
            <a:endParaRPr lang="en-US" sz="1050" dirty="0"/>
          </a:p>
        </p:txBody>
      </p:sp>
      <p:sp>
        <p:nvSpPr>
          <p:cNvPr id="37" name="Text 24"/>
          <p:cNvSpPr/>
          <p:nvPr/>
        </p:nvSpPr>
        <p:spPr>
          <a:xfrm>
            <a:off x="4238625" y="6800850"/>
            <a:ext cx="8191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T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x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t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i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n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p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u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t</a:t>
            </a:r>
            <a:endParaRPr lang="en-US" sz="1200" dirty="0"/>
          </a:p>
        </p:txBody>
      </p:sp>
      <p:sp>
        <p:nvSpPr>
          <p:cNvPr id="38" name="Text 25"/>
          <p:cNvSpPr/>
          <p:nvPr/>
        </p:nvSpPr>
        <p:spPr>
          <a:xfrm>
            <a:off x="8924925" y="12487275"/>
            <a:ext cx="962025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92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M</a:t>
            </a:r>
            <a:pPr algn="l">
              <a:lnSpc>
                <a:spcPts val="192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u</a:t>
            </a:r>
            <a:pPr algn="l">
              <a:lnSpc>
                <a:spcPts val="192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l</a:t>
            </a:r>
            <a:pPr algn="l">
              <a:lnSpc>
                <a:spcPts val="192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t</a:t>
            </a:r>
            <a:pPr algn="l">
              <a:lnSpc>
                <a:spcPts val="192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i</a:t>
            </a:r>
            <a:pPr algn="l">
              <a:lnSpc>
                <a:spcPts val="192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192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C</a:t>
            </a:r>
            <a:pPr algn="l">
              <a:lnSpc>
                <a:spcPts val="192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h</a:t>
            </a:r>
            <a:pPr algn="l">
              <a:lnSpc>
                <a:spcPts val="192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192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c</a:t>
            </a:r>
            <a:pPr algn="l">
              <a:lnSpc>
                <a:spcPts val="192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k</a:t>
            </a:r>
            <a:endParaRPr lang="en-US" sz="1200" dirty="0"/>
          </a:p>
        </p:txBody>
      </p:sp>
      <p:sp>
        <p:nvSpPr>
          <p:cNvPr id="39" name="Text 26"/>
          <p:cNvSpPr/>
          <p:nvPr/>
        </p:nvSpPr>
        <p:spPr>
          <a:xfrm>
            <a:off x="9944100" y="12534900"/>
            <a:ext cx="20002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1200"/>
              </a:lnSpc>
            </a:pPr>
            <a:r>
              <a:rPr lang="en-US" sz="1200" b="0" i="0" dirty="0">
                <a:solidFill>
                  <a:srgbClr val="363636"/>
                </a:solidFill>
                <a:latin typeface="Font Awesome 6 Free Solid" pitchFamily="34" charset="0"/>
                <a:ea typeface="Font Awesome 6 Free Solid" pitchFamily="34" charset="-122"/>
                <a:cs typeface="Font Awesome 6 Free Solid" pitchFamily="34" charset="-120"/>
              </a:rPr>
              <a:t>c</a:t>
            </a:r>
            <a:pPr algn="ctr">
              <a:lnSpc>
                <a:spcPts val="1200"/>
              </a:lnSpc>
            </a:pPr>
            <a:r>
              <a:rPr lang="en-US" sz="1200" b="0" i="0" dirty="0">
                <a:solidFill>
                  <a:srgbClr val="363636"/>
                </a:solidFill>
                <a:latin typeface="Font Awesome 6 Free Solid" pitchFamily="34" charset="0"/>
                <a:ea typeface="Font Awesome 6 Free Solid" pitchFamily="34" charset="-122"/>
                <a:cs typeface="Font Awesome 6 Free Solid" pitchFamily="34" charset="-120"/>
              </a:rPr>
              <a:t>h</a:t>
            </a:r>
            <a:pPr algn="ctr">
              <a:lnSpc>
                <a:spcPts val="1200"/>
              </a:lnSpc>
            </a:pPr>
            <a:r>
              <a:rPr lang="en-US" sz="1200" b="0" i="0" dirty="0">
                <a:solidFill>
                  <a:srgbClr val="363636"/>
                </a:solidFill>
                <a:latin typeface="Font Awesome 6 Free Solid" pitchFamily="34" charset="0"/>
                <a:ea typeface="Font Awesome 6 Free Solid" pitchFamily="34" charset="-122"/>
                <a:cs typeface="Font Awesome 6 Free Solid" pitchFamily="34" charset="-120"/>
              </a:rPr>
              <a:t>e</a:t>
            </a:r>
            <a:pPr algn="ctr">
              <a:lnSpc>
                <a:spcPts val="1200"/>
              </a:lnSpc>
            </a:pPr>
            <a:r>
              <a:rPr lang="en-US" sz="1200" b="0" i="0" dirty="0">
                <a:solidFill>
                  <a:srgbClr val="363636"/>
                </a:solidFill>
                <a:latin typeface="Font Awesome 6 Free Solid" pitchFamily="34" charset="0"/>
                <a:ea typeface="Font Awesome 6 Free Solid" pitchFamily="34" charset="-122"/>
                <a:cs typeface="Font Awesome 6 Free Solid" pitchFamily="34" charset="-120"/>
              </a:rPr>
              <a:t>v</a:t>
            </a:r>
            <a:pPr algn="ctr">
              <a:lnSpc>
                <a:spcPts val="1200"/>
              </a:lnSpc>
            </a:pPr>
            <a:r>
              <a:rPr lang="en-US" sz="1200" b="0" i="0" dirty="0">
                <a:solidFill>
                  <a:srgbClr val="363636"/>
                </a:solidFill>
                <a:latin typeface="Font Awesome 6 Free Solid" pitchFamily="34" charset="0"/>
                <a:ea typeface="Font Awesome 6 Free Solid" pitchFamily="34" charset="-122"/>
                <a:cs typeface="Font Awesome 6 Free Solid" pitchFamily="34" charset="-120"/>
              </a:rPr>
              <a:t>r</a:t>
            </a:r>
            <a:pPr algn="ctr">
              <a:lnSpc>
                <a:spcPts val="1200"/>
              </a:lnSpc>
            </a:pPr>
            <a:r>
              <a:rPr lang="en-US" sz="1200" b="0" i="0" dirty="0">
                <a:solidFill>
                  <a:srgbClr val="363636"/>
                </a:solidFill>
                <a:latin typeface="Font Awesome 6 Free Solid" pitchFamily="34" charset="0"/>
                <a:ea typeface="Font Awesome 6 Free Solid" pitchFamily="34" charset="-122"/>
                <a:cs typeface="Font Awesome 6 Free Solid" pitchFamily="34" charset="-120"/>
              </a:rPr>
              <a:t>o</a:t>
            </a:r>
            <a:pPr algn="ctr">
              <a:lnSpc>
                <a:spcPts val="1200"/>
              </a:lnSpc>
            </a:pPr>
            <a:r>
              <a:rPr lang="en-US" sz="1200" b="0" i="0" dirty="0">
                <a:solidFill>
                  <a:srgbClr val="363636"/>
                </a:solidFill>
                <a:latin typeface="Font Awesome 6 Free Solid" pitchFamily="34" charset="0"/>
                <a:ea typeface="Font Awesome 6 Free Solid" pitchFamily="34" charset="-122"/>
                <a:cs typeface="Font Awesome 6 Free Solid" pitchFamily="34" charset="-120"/>
              </a:rPr>
              <a:t>n</a:t>
            </a:r>
            <a:pPr algn="ctr">
              <a:lnSpc>
                <a:spcPts val="1200"/>
              </a:lnSpc>
            </a:pPr>
            <a:r>
              <a:rPr lang="en-US" sz="1200" b="0" i="0" dirty="0">
                <a:solidFill>
                  <a:srgbClr val="363636"/>
                </a:solidFill>
                <a:latin typeface="Font Awesome 6 Free Solid" pitchFamily="34" charset="0"/>
                <a:ea typeface="Font Awesome 6 Free Solid" pitchFamily="34" charset="-122"/>
                <a:cs typeface="Font Awesome 6 Free Solid" pitchFamily="34" charset="-120"/>
              </a:rPr>
              <a:t>-</a:t>
            </a:r>
            <a:pPr algn="ctr">
              <a:lnSpc>
                <a:spcPts val="1200"/>
              </a:lnSpc>
            </a:pPr>
            <a:r>
              <a:rPr lang="en-US" sz="1200" b="0" i="0" dirty="0">
                <a:solidFill>
                  <a:srgbClr val="363636"/>
                </a:solidFill>
                <a:latin typeface="Font Awesome 6 Free Solid" pitchFamily="34" charset="0"/>
                <a:ea typeface="Font Awesome 6 Free Solid" pitchFamily="34" charset="-122"/>
                <a:cs typeface="Font Awesome 6 Free Solid" pitchFamily="34" charset="-120"/>
              </a:rPr>
              <a:t>d</a:t>
            </a:r>
            <a:pPr algn="ctr">
              <a:lnSpc>
                <a:spcPts val="1200"/>
              </a:lnSpc>
            </a:pPr>
            <a:r>
              <a:rPr lang="en-US" sz="1200" b="0" i="0" dirty="0">
                <a:solidFill>
                  <a:srgbClr val="363636"/>
                </a:solidFill>
                <a:latin typeface="Font Awesome 6 Free Solid" pitchFamily="34" charset="0"/>
                <a:ea typeface="Font Awesome 6 Free Solid" pitchFamily="34" charset="-122"/>
                <a:cs typeface="Font Awesome 6 Free Solid" pitchFamily="34" charset="-120"/>
              </a:rPr>
              <a:t>o</a:t>
            </a:r>
            <a:pPr algn="ctr">
              <a:lnSpc>
                <a:spcPts val="1200"/>
              </a:lnSpc>
            </a:pPr>
            <a:r>
              <a:rPr lang="en-US" sz="1200" b="0" i="0" dirty="0">
                <a:solidFill>
                  <a:srgbClr val="363636"/>
                </a:solidFill>
                <a:latin typeface="Font Awesome 6 Free Solid" pitchFamily="34" charset="0"/>
                <a:ea typeface="Font Awesome 6 Free Solid" pitchFamily="34" charset="-122"/>
                <a:cs typeface="Font Awesome 6 Free Solid" pitchFamily="34" charset="-120"/>
              </a:rPr>
              <a:t>w</a:t>
            </a:r>
            <a:pPr algn="ctr">
              <a:lnSpc>
                <a:spcPts val="1200"/>
              </a:lnSpc>
            </a:pPr>
            <a:r>
              <a:rPr lang="en-US" sz="1200" b="0" i="0" dirty="0">
                <a:solidFill>
                  <a:srgbClr val="363636"/>
                </a:solidFill>
                <a:latin typeface="Font Awesome 6 Free Solid" pitchFamily="34" charset="0"/>
                <a:ea typeface="Font Awesome 6 Free Solid" pitchFamily="34" charset="-122"/>
                <a:cs typeface="Font Awesome 6 Free Solid" pitchFamily="34" charset="-120"/>
              </a:rPr>
              <a:t>n</a:t>
            </a:r>
            <a:endParaRPr lang="en-US" sz="1200" dirty="0"/>
          </a:p>
        </p:txBody>
      </p:sp>
      <p:sp>
        <p:nvSpPr>
          <p:cNvPr id="40" name="Text 27"/>
          <p:cNvSpPr/>
          <p:nvPr/>
        </p:nvSpPr>
        <p:spPr>
          <a:xfrm>
            <a:off x="4191000" y="12496800"/>
            <a:ext cx="8191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T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x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t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i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n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p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u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t</a:t>
            </a:r>
            <a:endParaRPr lang="en-US" sz="1200" dirty="0"/>
          </a:p>
        </p:txBody>
      </p:sp>
      <p:sp>
        <p:nvSpPr>
          <p:cNvPr id="41" name="Text 28"/>
          <p:cNvSpPr/>
          <p:nvPr/>
        </p:nvSpPr>
        <p:spPr>
          <a:xfrm>
            <a:off x="4229100" y="13249275"/>
            <a:ext cx="8096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C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h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c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k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b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o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x</a:t>
            </a:r>
            <a:endParaRPr lang="en-US" sz="1200" dirty="0"/>
          </a:p>
        </p:txBody>
      </p:sp>
      <p:sp>
        <p:nvSpPr>
          <p:cNvPr id="42" name="Text 29"/>
          <p:cNvSpPr/>
          <p:nvPr/>
        </p:nvSpPr>
        <p:spPr>
          <a:xfrm>
            <a:off x="4229100" y="13554075"/>
            <a:ext cx="8096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C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h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c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k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b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o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x</a:t>
            </a:r>
            <a:endParaRPr lang="en-US" sz="1200" dirty="0"/>
          </a:p>
        </p:txBody>
      </p:sp>
      <p:sp>
        <p:nvSpPr>
          <p:cNvPr id="43" name="Text 30"/>
          <p:cNvSpPr/>
          <p:nvPr/>
        </p:nvSpPr>
        <p:spPr>
          <a:xfrm>
            <a:off x="4229100" y="13858875"/>
            <a:ext cx="8096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C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h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c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k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b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o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x</a:t>
            </a:r>
            <a:endParaRPr lang="en-US" sz="1200" dirty="0"/>
          </a:p>
        </p:txBody>
      </p:sp>
      <p:sp>
        <p:nvSpPr>
          <p:cNvPr id="44" name="Text 31"/>
          <p:cNvSpPr/>
          <p:nvPr/>
        </p:nvSpPr>
        <p:spPr>
          <a:xfrm>
            <a:off x="4076700" y="14220825"/>
            <a:ext cx="1628775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350"/>
              </a:lnSpc>
            </a:pPr>
            <a:r>
              <a:rPr lang="en-US" sz="9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A</a:t>
            </a:r>
            <a:pPr algn="l">
              <a:lnSpc>
                <a:spcPts val="1350"/>
              </a:lnSpc>
            </a:pPr>
            <a:r>
              <a:rPr lang="en-US" sz="9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d</a:t>
            </a:r>
            <a:pPr algn="l">
              <a:lnSpc>
                <a:spcPts val="1350"/>
              </a:lnSpc>
            </a:pPr>
            <a:r>
              <a:rPr lang="en-US" sz="9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d</a:t>
            </a:r>
            <a:pPr algn="l">
              <a:lnSpc>
                <a:spcPts val="1350"/>
              </a:lnSpc>
            </a:pPr>
            <a:r>
              <a:rPr lang="en-US" sz="9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1350"/>
              </a:lnSpc>
            </a:pPr>
            <a:r>
              <a:rPr lang="en-US" sz="9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a</a:t>
            </a:r>
            <a:pPr algn="l">
              <a:lnSpc>
                <a:spcPts val="1350"/>
              </a:lnSpc>
            </a:pPr>
            <a:r>
              <a:rPr lang="en-US" sz="9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n</a:t>
            </a:r>
            <a:pPr algn="l">
              <a:lnSpc>
                <a:spcPts val="1350"/>
              </a:lnSpc>
            </a:pPr>
            <a:r>
              <a:rPr lang="en-US" sz="9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o</a:t>
            </a:r>
            <a:pPr algn="l">
              <a:lnSpc>
                <a:spcPts val="1350"/>
              </a:lnSpc>
            </a:pPr>
            <a:r>
              <a:rPr lang="en-US" sz="9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t</a:t>
            </a:r>
            <a:pPr algn="l">
              <a:lnSpc>
                <a:spcPts val="1350"/>
              </a:lnSpc>
            </a:pPr>
            <a:r>
              <a:rPr lang="en-US" sz="9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h</a:t>
            </a:r>
            <a:pPr algn="l">
              <a:lnSpc>
                <a:spcPts val="1350"/>
              </a:lnSpc>
            </a:pPr>
            <a:r>
              <a:rPr lang="en-US" sz="9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1350"/>
              </a:lnSpc>
            </a:pPr>
            <a:r>
              <a:rPr lang="en-US" sz="9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r</a:t>
            </a:r>
            <a:pPr algn="l">
              <a:lnSpc>
                <a:spcPts val="1350"/>
              </a:lnSpc>
            </a:pPr>
            <a:r>
              <a:rPr lang="en-US" sz="9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1350"/>
              </a:lnSpc>
            </a:pPr>
            <a:r>
              <a:rPr lang="en-US" sz="9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o</a:t>
            </a:r>
            <a:pPr algn="l">
              <a:lnSpc>
                <a:spcPts val="1350"/>
              </a:lnSpc>
            </a:pPr>
            <a:r>
              <a:rPr lang="en-US" sz="9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r</a:t>
            </a:r>
            <a:pPr algn="l">
              <a:lnSpc>
                <a:spcPts val="1350"/>
              </a:lnSpc>
            </a:pPr>
            <a:r>
              <a:rPr lang="en-US" sz="9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1350"/>
              </a:lnSpc>
            </a:pPr>
            <a:r>
              <a:rPr lang="en-US" sz="9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a</a:t>
            </a:r>
            <a:pPr algn="l">
              <a:lnSpc>
                <a:spcPts val="1350"/>
              </a:lnSpc>
            </a:pPr>
            <a:r>
              <a:rPr lang="en-US" sz="9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d</a:t>
            </a:r>
            <a:pPr algn="l">
              <a:lnSpc>
                <a:spcPts val="1350"/>
              </a:lnSpc>
            </a:pPr>
            <a:r>
              <a:rPr lang="en-US" sz="9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d</a:t>
            </a:r>
            <a:pPr algn="l">
              <a:lnSpc>
                <a:spcPts val="1350"/>
              </a:lnSpc>
            </a:pPr>
            <a:r>
              <a:rPr lang="en-US" sz="9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1350"/>
              </a:lnSpc>
            </a:pPr>
            <a:r>
              <a:rPr lang="en-US" sz="9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“</a:t>
            </a:r>
            <a:pPr algn="l">
              <a:lnSpc>
                <a:spcPts val="1350"/>
              </a:lnSpc>
            </a:pPr>
            <a:r>
              <a:rPr lang="en-US" sz="9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O</a:t>
            </a:r>
            <a:pPr algn="l">
              <a:lnSpc>
                <a:spcPts val="1350"/>
              </a:lnSpc>
            </a:pPr>
            <a:r>
              <a:rPr lang="en-US" sz="9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t</a:t>
            </a:r>
            <a:pPr algn="l">
              <a:lnSpc>
                <a:spcPts val="1350"/>
              </a:lnSpc>
            </a:pPr>
            <a:r>
              <a:rPr lang="en-US" sz="9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h</a:t>
            </a:r>
            <a:pPr algn="l">
              <a:lnSpc>
                <a:spcPts val="1350"/>
              </a:lnSpc>
            </a:pPr>
            <a:r>
              <a:rPr lang="en-US" sz="9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1350"/>
              </a:lnSpc>
            </a:pPr>
            <a:r>
              <a:rPr lang="en-US" sz="9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r</a:t>
            </a:r>
            <a:pPr algn="l">
              <a:lnSpc>
                <a:spcPts val="1350"/>
              </a:lnSpc>
            </a:pPr>
            <a:r>
              <a:rPr lang="en-US" sz="9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”</a:t>
            </a:r>
            <a:endParaRPr lang="en-US" sz="900" dirty="0"/>
          </a:p>
        </p:txBody>
      </p:sp>
      <p:sp>
        <p:nvSpPr>
          <p:cNvPr id="45" name="Text 32"/>
          <p:cNvSpPr/>
          <p:nvPr/>
        </p:nvSpPr>
        <p:spPr>
          <a:xfrm>
            <a:off x="4229100" y="14830425"/>
            <a:ext cx="7524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R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q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u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i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r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d</a:t>
            </a:r>
            <a:endParaRPr lang="en-US" sz="1200" dirty="0"/>
          </a:p>
        </p:txBody>
      </p:sp>
      <p:sp>
        <p:nvSpPr>
          <p:cNvPr id="46" name="Text 33"/>
          <p:cNvSpPr/>
          <p:nvPr/>
        </p:nvSpPr>
        <p:spPr>
          <a:xfrm>
            <a:off x="8924925" y="15735300"/>
            <a:ext cx="962025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92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M</a:t>
            </a:r>
            <a:pPr algn="l">
              <a:lnSpc>
                <a:spcPts val="192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u</a:t>
            </a:r>
            <a:pPr algn="l">
              <a:lnSpc>
                <a:spcPts val="192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l</a:t>
            </a:r>
            <a:pPr algn="l">
              <a:lnSpc>
                <a:spcPts val="192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t</a:t>
            </a:r>
            <a:pPr algn="l">
              <a:lnSpc>
                <a:spcPts val="192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i</a:t>
            </a:r>
            <a:pPr algn="l">
              <a:lnSpc>
                <a:spcPts val="192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192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C</a:t>
            </a:r>
            <a:pPr algn="l">
              <a:lnSpc>
                <a:spcPts val="192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h</a:t>
            </a:r>
            <a:pPr algn="l">
              <a:lnSpc>
                <a:spcPts val="192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192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c</a:t>
            </a:r>
            <a:pPr algn="l">
              <a:lnSpc>
                <a:spcPts val="192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k</a:t>
            </a:r>
            <a:endParaRPr lang="en-US" sz="1200" dirty="0"/>
          </a:p>
        </p:txBody>
      </p:sp>
      <p:sp>
        <p:nvSpPr>
          <p:cNvPr id="47" name="Text 34"/>
          <p:cNvSpPr/>
          <p:nvPr/>
        </p:nvSpPr>
        <p:spPr>
          <a:xfrm>
            <a:off x="9944100" y="15782925"/>
            <a:ext cx="20002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1200"/>
              </a:lnSpc>
            </a:pPr>
            <a:r>
              <a:rPr lang="en-US" sz="1200" b="0" i="0" dirty="0">
                <a:solidFill>
                  <a:srgbClr val="363636"/>
                </a:solidFill>
                <a:latin typeface="Font Awesome 6 Free Solid" pitchFamily="34" charset="0"/>
                <a:ea typeface="Font Awesome 6 Free Solid" pitchFamily="34" charset="-122"/>
                <a:cs typeface="Font Awesome 6 Free Solid" pitchFamily="34" charset="-120"/>
              </a:rPr>
              <a:t>c</a:t>
            </a:r>
            <a:pPr algn="ctr">
              <a:lnSpc>
                <a:spcPts val="1200"/>
              </a:lnSpc>
            </a:pPr>
            <a:r>
              <a:rPr lang="en-US" sz="1200" b="0" i="0" dirty="0">
                <a:solidFill>
                  <a:srgbClr val="363636"/>
                </a:solidFill>
                <a:latin typeface="Font Awesome 6 Free Solid" pitchFamily="34" charset="0"/>
                <a:ea typeface="Font Awesome 6 Free Solid" pitchFamily="34" charset="-122"/>
                <a:cs typeface="Font Awesome 6 Free Solid" pitchFamily="34" charset="-120"/>
              </a:rPr>
              <a:t>h</a:t>
            </a:r>
            <a:pPr algn="ctr">
              <a:lnSpc>
                <a:spcPts val="1200"/>
              </a:lnSpc>
            </a:pPr>
            <a:r>
              <a:rPr lang="en-US" sz="1200" b="0" i="0" dirty="0">
                <a:solidFill>
                  <a:srgbClr val="363636"/>
                </a:solidFill>
                <a:latin typeface="Font Awesome 6 Free Solid" pitchFamily="34" charset="0"/>
                <a:ea typeface="Font Awesome 6 Free Solid" pitchFamily="34" charset="-122"/>
                <a:cs typeface="Font Awesome 6 Free Solid" pitchFamily="34" charset="-120"/>
              </a:rPr>
              <a:t>e</a:t>
            </a:r>
            <a:pPr algn="ctr">
              <a:lnSpc>
                <a:spcPts val="1200"/>
              </a:lnSpc>
            </a:pPr>
            <a:r>
              <a:rPr lang="en-US" sz="1200" b="0" i="0" dirty="0">
                <a:solidFill>
                  <a:srgbClr val="363636"/>
                </a:solidFill>
                <a:latin typeface="Font Awesome 6 Free Solid" pitchFamily="34" charset="0"/>
                <a:ea typeface="Font Awesome 6 Free Solid" pitchFamily="34" charset="-122"/>
                <a:cs typeface="Font Awesome 6 Free Solid" pitchFamily="34" charset="-120"/>
              </a:rPr>
              <a:t>v</a:t>
            </a:r>
            <a:pPr algn="ctr">
              <a:lnSpc>
                <a:spcPts val="1200"/>
              </a:lnSpc>
            </a:pPr>
            <a:r>
              <a:rPr lang="en-US" sz="1200" b="0" i="0" dirty="0">
                <a:solidFill>
                  <a:srgbClr val="363636"/>
                </a:solidFill>
                <a:latin typeface="Font Awesome 6 Free Solid" pitchFamily="34" charset="0"/>
                <a:ea typeface="Font Awesome 6 Free Solid" pitchFamily="34" charset="-122"/>
                <a:cs typeface="Font Awesome 6 Free Solid" pitchFamily="34" charset="-120"/>
              </a:rPr>
              <a:t>r</a:t>
            </a:r>
            <a:pPr algn="ctr">
              <a:lnSpc>
                <a:spcPts val="1200"/>
              </a:lnSpc>
            </a:pPr>
            <a:r>
              <a:rPr lang="en-US" sz="1200" b="0" i="0" dirty="0">
                <a:solidFill>
                  <a:srgbClr val="363636"/>
                </a:solidFill>
                <a:latin typeface="Font Awesome 6 Free Solid" pitchFamily="34" charset="0"/>
                <a:ea typeface="Font Awesome 6 Free Solid" pitchFamily="34" charset="-122"/>
                <a:cs typeface="Font Awesome 6 Free Solid" pitchFamily="34" charset="-120"/>
              </a:rPr>
              <a:t>o</a:t>
            </a:r>
            <a:pPr algn="ctr">
              <a:lnSpc>
                <a:spcPts val="1200"/>
              </a:lnSpc>
            </a:pPr>
            <a:r>
              <a:rPr lang="en-US" sz="1200" b="0" i="0" dirty="0">
                <a:solidFill>
                  <a:srgbClr val="363636"/>
                </a:solidFill>
                <a:latin typeface="Font Awesome 6 Free Solid" pitchFamily="34" charset="0"/>
                <a:ea typeface="Font Awesome 6 Free Solid" pitchFamily="34" charset="-122"/>
                <a:cs typeface="Font Awesome 6 Free Solid" pitchFamily="34" charset="-120"/>
              </a:rPr>
              <a:t>n</a:t>
            </a:r>
            <a:pPr algn="ctr">
              <a:lnSpc>
                <a:spcPts val="1200"/>
              </a:lnSpc>
            </a:pPr>
            <a:r>
              <a:rPr lang="en-US" sz="1200" b="0" i="0" dirty="0">
                <a:solidFill>
                  <a:srgbClr val="363636"/>
                </a:solidFill>
                <a:latin typeface="Font Awesome 6 Free Solid" pitchFamily="34" charset="0"/>
                <a:ea typeface="Font Awesome 6 Free Solid" pitchFamily="34" charset="-122"/>
                <a:cs typeface="Font Awesome 6 Free Solid" pitchFamily="34" charset="-120"/>
              </a:rPr>
              <a:t>-</a:t>
            </a:r>
            <a:pPr algn="ctr">
              <a:lnSpc>
                <a:spcPts val="1200"/>
              </a:lnSpc>
            </a:pPr>
            <a:r>
              <a:rPr lang="en-US" sz="1200" b="0" i="0" dirty="0">
                <a:solidFill>
                  <a:srgbClr val="363636"/>
                </a:solidFill>
                <a:latin typeface="Font Awesome 6 Free Solid" pitchFamily="34" charset="0"/>
                <a:ea typeface="Font Awesome 6 Free Solid" pitchFamily="34" charset="-122"/>
                <a:cs typeface="Font Awesome 6 Free Solid" pitchFamily="34" charset="-120"/>
              </a:rPr>
              <a:t>d</a:t>
            </a:r>
            <a:pPr algn="ctr">
              <a:lnSpc>
                <a:spcPts val="1200"/>
              </a:lnSpc>
            </a:pPr>
            <a:r>
              <a:rPr lang="en-US" sz="1200" b="0" i="0" dirty="0">
                <a:solidFill>
                  <a:srgbClr val="363636"/>
                </a:solidFill>
                <a:latin typeface="Font Awesome 6 Free Solid" pitchFamily="34" charset="0"/>
                <a:ea typeface="Font Awesome 6 Free Solid" pitchFamily="34" charset="-122"/>
                <a:cs typeface="Font Awesome 6 Free Solid" pitchFamily="34" charset="-120"/>
              </a:rPr>
              <a:t>o</a:t>
            </a:r>
            <a:pPr algn="ctr">
              <a:lnSpc>
                <a:spcPts val="1200"/>
              </a:lnSpc>
            </a:pPr>
            <a:r>
              <a:rPr lang="en-US" sz="1200" b="0" i="0" dirty="0">
                <a:solidFill>
                  <a:srgbClr val="363636"/>
                </a:solidFill>
                <a:latin typeface="Font Awesome 6 Free Solid" pitchFamily="34" charset="0"/>
                <a:ea typeface="Font Awesome 6 Free Solid" pitchFamily="34" charset="-122"/>
                <a:cs typeface="Font Awesome 6 Free Solid" pitchFamily="34" charset="-120"/>
              </a:rPr>
              <a:t>w</a:t>
            </a:r>
            <a:pPr algn="ctr">
              <a:lnSpc>
                <a:spcPts val="1200"/>
              </a:lnSpc>
            </a:pPr>
            <a:r>
              <a:rPr lang="en-US" sz="1200" b="0" i="0" dirty="0">
                <a:solidFill>
                  <a:srgbClr val="363636"/>
                </a:solidFill>
                <a:latin typeface="Font Awesome 6 Free Solid" pitchFamily="34" charset="0"/>
                <a:ea typeface="Font Awesome 6 Free Solid" pitchFamily="34" charset="-122"/>
                <a:cs typeface="Font Awesome 6 Free Solid" pitchFamily="34" charset="-120"/>
              </a:rPr>
              <a:t>n</a:t>
            </a:r>
            <a:endParaRPr lang="en-US" sz="1200" dirty="0"/>
          </a:p>
        </p:txBody>
      </p:sp>
      <p:sp>
        <p:nvSpPr>
          <p:cNvPr id="48" name="Text 35"/>
          <p:cNvSpPr/>
          <p:nvPr/>
        </p:nvSpPr>
        <p:spPr>
          <a:xfrm>
            <a:off x="4191000" y="15744825"/>
            <a:ext cx="8191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T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x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t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i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n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p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u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t</a:t>
            </a:r>
            <a:endParaRPr lang="en-US" sz="1200" dirty="0"/>
          </a:p>
        </p:txBody>
      </p:sp>
      <p:sp>
        <p:nvSpPr>
          <p:cNvPr id="49" name="Text 36"/>
          <p:cNvSpPr/>
          <p:nvPr/>
        </p:nvSpPr>
        <p:spPr>
          <a:xfrm>
            <a:off x="4229100" y="16497300"/>
            <a:ext cx="10572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R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a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d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i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o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b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u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t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t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o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n</a:t>
            </a:r>
            <a:endParaRPr lang="en-US" sz="1200" dirty="0"/>
          </a:p>
        </p:txBody>
      </p:sp>
      <p:sp>
        <p:nvSpPr>
          <p:cNvPr id="50" name="Text 37"/>
          <p:cNvSpPr/>
          <p:nvPr/>
        </p:nvSpPr>
        <p:spPr>
          <a:xfrm>
            <a:off x="4229100" y="16802100"/>
            <a:ext cx="10572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R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a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d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i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o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b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u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t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t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o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n</a:t>
            </a:r>
            <a:endParaRPr lang="en-US" sz="1200" dirty="0"/>
          </a:p>
        </p:txBody>
      </p:sp>
      <p:sp>
        <p:nvSpPr>
          <p:cNvPr id="51" name="Text 38"/>
          <p:cNvSpPr/>
          <p:nvPr/>
        </p:nvSpPr>
        <p:spPr>
          <a:xfrm>
            <a:off x="4229100" y="17106900"/>
            <a:ext cx="10572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R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a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d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i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o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b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u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t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t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o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n</a:t>
            </a:r>
            <a:endParaRPr lang="en-US" sz="1200" dirty="0"/>
          </a:p>
        </p:txBody>
      </p:sp>
      <p:sp>
        <p:nvSpPr>
          <p:cNvPr id="52" name="Text 39"/>
          <p:cNvSpPr/>
          <p:nvPr/>
        </p:nvSpPr>
        <p:spPr>
          <a:xfrm>
            <a:off x="4076700" y="17468850"/>
            <a:ext cx="1628775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350"/>
              </a:lnSpc>
            </a:pPr>
            <a:r>
              <a:rPr lang="en-US" sz="9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A</a:t>
            </a:r>
            <a:pPr algn="l">
              <a:lnSpc>
                <a:spcPts val="1350"/>
              </a:lnSpc>
            </a:pPr>
            <a:r>
              <a:rPr lang="en-US" sz="9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d</a:t>
            </a:r>
            <a:pPr algn="l">
              <a:lnSpc>
                <a:spcPts val="1350"/>
              </a:lnSpc>
            </a:pPr>
            <a:r>
              <a:rPr lang="en-US" sz="9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d</a:t>
            </a:r>
            <a:pPr algn="l">
              <a:lnSpc>
                <a:spcPts val="1350"/>
              </a:lnSpc>
            </a:pPr>
            <a:r>
              <a:rPr lang="en-US" sz="9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1350"/>
              </a:lnSpc>
            </a:pPr>
            <a:r>
              <a:rPr lang="en-US" sz="9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a</a:t>
            </a:r>
            <a:pPr algn="l">
              <a:lnSpc>
                <a:spcPts val="1350"/>
              </a:lnSpc>
            </a:pPr>
            <a:r>
              <a:rPr lang="en-US" sz="9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n</a:t>
            </a:r>
            <a:pPr algn="l">
              <a:lnSpc>
                <a:spcPts val="1350"/>
              </a:lnSpc>
            </a:pPr>
            <a:r>
              <a:rPr lang="en-US" sz="9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o</a:t>
            </a:r>
            <a:pPr algn="l">
              <a:lnSpc>
                <a:spcPts val="1350"/>
              </a:lnSpc>
            </a:pPr>
            <a:r>
              <a:rPr lang="en-US" sz="9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t</a:t>
            </a:r>
            <a:pPr algn="l">
              <a:lnSpc>
                <a:spcPts val="1350"/>
              </a:lnSpc>
            </a:pPr>
            <a:r>
              <a:rPr lang="en-US" sz="9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h</a:t>
            </a:r>
            <a:pPr algn="l">
              <a:lnSpc>
                <a:spcPts val="1350"/>
              </a:lnSpc>
            </a:pPr>
            <a:r>
              <a:rPr lang="en-US" sz="9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1350"/>
              </a:lnSpc>
            </a:pPr>
            <a:r>
              <a:rPr lang="en-US" sz="9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r</a:t>
            </a:r>
            <a:pPr algn="l">
              <a:lnSpc>
                <a:spcPts val="1350"/>
              </a:lnSpc>
            </a:pPr>
            <a:r>
              <a:rPr lang="en-US" sz="9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1350"/>
              </a:lnSpc>
            </a:pPr>
            <a:r>
              <a:rPr lang="en-US" sz="9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o</a:t>
            </a:r>
            <a:pPr algn="l">
              <a:lnSpc>
                <a:spcPts val="1350"/>
              </a:lnSpc>
            </a:pPr>
            <a:r>
              <a:rPr lang="en-US" sz="9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r</a:t>
            </a:r>
            <a:pPr algn="l">
              <a:lnSpc>
                <a:spcPts val="1350"/>
              </a:lnSpc>
            </a:pPr>
            <a:r>
              <a:rPr lang="en-US" sz="9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1350"/>
              </a:lnSpc>
            </a:pPr>
            <a:r>
              <a:rPr lang="en-US" sz="9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a</a:t>
            </a:r>
            <a:pPr algn="l">
              <a:lnSpc>
                <a:spcPts val="1350"/>
              </a:lnSpc>
            </a:pPr>
            <a:r>
              <a:rPr lang="en-US" sz="9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d</a:t>
            </a:r>
            <a:pPr algn="l">
              <a:lnSpc>
                <a:spcPts val="1350"/>
              </a:lnSpc>
            </a:pPr>
            <a:r>
              <a:rPr lang="en-US" sz="9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d</a:t>
            </a:r>
            <a:pPr algn="l">
              <a:lnSpc>
                <a:spcPts val="1350"/>
              </a:lnSpc>
            </a:pPr>
            <a:r>
              <a:rPr lang="en-US" sz="9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1350"/>
              </a:lnSpc>
            </a:pPr>
            <a:r>
              <a:rPr lang="en-US" sz="9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“</a:t>
            </a:r>
            <a:pPr algn="l">
              <a:lnSpc>
                <a:spcPts val="1350"/>
              </a:lnSpc>
            </a:pPr>
            <a:r>
              <a:rPr lang="en-US" sz="9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O</a:t>
            </a:r>
            <a:pPr algn="l">
              <a:lnSpc>
                <a:spcPts val="1350"/>
              </a:lnSpc>
            </a:pPr>
            <a:r>
              <a:rPr lang="en-US" sz="9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t</a:t>
            </a:r>
            <a:pPr algn="l">
              <a:lnSpc>
                <a:spcPts val="1350"/>
              </a:lnSpc>
            </a:pPr>
            <a:r>
              <a:rPr lang="en-US" sz="9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h</a:t>
            </a:r>
            <a:pPr algn="l">
              <a:lnSpc>
                <a:spcPts val="1350"/>
              </a:lnSpc>
            </a:pPr>
            <a:r>
              <a:rPr lang="en-US" sz="9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1350"/>
              </a:lnSpc>
            </a:pPr>
            <a:r>
              <a:rPr lang="en-US" sz="9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r</a:t>
            </a:r>
            <a:pPr algn="l">
              <a:lnSpc>
                <a:spcPts val="1350"/>
              </a:lnSpc>
            </a:pPr>
            <a:r>
              <a:rPr lang="en-US" sz="9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”</a:t>
            </a:r>
            <a:endParaRPr lang="en-US" sz="900" dirty="0"/>
          </a:p>
        </p:txBody>
      </p:sp>
      <p:sp>
        <p:nvSpPr>
          <p:cNvPr id="53" name="Text 40"/>
          <p:cNvSpPr/>
          <p:nvPr/>
        </p:nvSpPr>
        <p:spPr>
          <a:xfrm>
            <a:off x="4229100" y="18078450"/>
            <a:ext cx="7524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R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q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u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i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r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d</a:t>
            </a:r>
            <a:endParaRPr lang="en-US" sz="12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609600" y="342900"/>
            <a:ext cx="13184758" cy="466479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rcRect l="0" r="0" t="0" b="0"/>
          <a:stretch/>
        </p:blipFill>
        <p:spPr>
          <a:xfrm>
            <a:off x="1733550" y="12325350"/>
            <a:ext cx="10953750" cy="191123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rcRect l="0" r="0" t="0" b="0"/>
          <a:stretch/>
        </p:blipFill>
        <p:spPr>
          <a:xfrm>
            <a:off x="1724025" y="1704975"/>
            <a:ext cx="5715000" cy="228600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rcRect l="0" r="0" t="0" b="0"/>
          <a:stretch/>
        </p:blipFill>
        <p:spPr>
          <a:xfrm>
            <a:off x="1724025" y="2362200"/>
            <a:ext cx="304800" cy="304800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rcRect l="0" r="0" t="0" b="0"/>
          <a:stretch/>
        </p:blipFill>
        <p:spPr>
          <a:xfrm>
            <a:off x="3276600" y="2362200"/>
            <a:ext cx="304800" cy="304800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rcRect l="0" r="0" t="0" b="0"/>
          <a:stretch/>
        </p:blipFill>
        <p:spPr>
          <a:xfrm>
            <a:off x="4829175" y="2362200"/>
            <a:ext cx="304800" cy="304800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rcRect l="0" r="0" t="0" b="0"/>
          <a:stretch/>
        </p:blipFill>
        <p:spPr>
          <a:xfrm>
            <a:off x="3019425" y="2419350"/>
            <a:ext cx="190500" cy="190500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8"/>
          <a:srcRect l="0" r="0" t="0" b="0"/>
          <a:stretch/>
        </p:blipFill>
        <p:spPr>
          <a:xfrm>
            <a:off x="4572000" y="2419350"/>
            <a:ext cx="190500" cy="190500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9"/>
          <a:srcRect l="0" r="0" t="0" b="0"/>
          <a:stretch/>
        </p:blipFill>
        <p:spPr>
          <a:xfrm>
            <a:off x="2828925" y="3752850"/>
            <a:ext cx="1895475" cy="342900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0"/>
          <a:srcRect l="0" r="0" t="0" b="0"/>
          <a:stretch/>
        </p:blipFill>
        <p:spPr>
          <a:xfrm>
            <a:off x="9791700" y="11115675"/>
            <a:ext cx="666750" cy="381000"/>
          </a:xfrm>
          <a:prstGeom prst="rect">
            <a:avLst/>
          </a:prstGeom>
        </p:spPr>
      </p:pic>
      <p:pic>
        <p:nvPicPr>
          <p:cNvPr id="12" name="Image 10" descr="preencoded.png">    </p:cNvPr>
          <p:cNvPicPr>
            <a:picLocks noChangeAspect="1"/>
          </p:cNvPicPr>
          <p:nvPr/>
        </p:nvPicPr>
        <p:blipFill>
          <a:blip r:embed="rId11"/>
          <a:srcRect l="0" r="0" t="0" b="0"/>
          <a:stretch/>
        </p:blipFill>
        <p:spPr>
          <a:xfrm>
            <a:off x="10658475" y="3733800"/>
            <a:ext cx="914400" cy="381000"/>
          </a:xfrm>
          <a:prstGeom prst="rect">
            <a:avLst/>
          </a:prstGeom>
        </p:spPr>
      </p:pic>
      <p:pic>
        <p:nvPicPr>
          <p:cNvPr id="13" name="Image 11" descr="preencoded.png">    </p:cNvPr>
          <p:cNvPicPr>
            <a:picLocks noChangeAspect="1"/>
          </p:cNvPicPr>
          <p:nvPr/>
        </p:nvPicPr>
        <p:blipFill>
          <a:blip r:embed="rId12"/>
          <a:srcRect l="0" r="0" t="0" b="0"/>
          <a:stretch/>
        </p:blipFill>
        <p:spPr>
          <a:xfrm>
            <a:off x="2828925" y="5753100"/>
            <a:ext cx="1219200" cy="304800"/>
          </a:xfrm>
          <a:prstGeom prst="rect">
            <a:avLst/>
          </a:prstGeom>
        </p:spPr>
      </p:pic>
      <p:pic>
        <p:nvPicPr>
          <p:cNvPr id="14" name="Image 12" descr="preencoded.png">    </p:cNvPr>
          <p:cNvPicPr>
            <a:picLocks noChangeAspect="1"/>
          </p:cNvPicPr>
          <p:nvPr/>
        </p:nvPicPr>
        <p:blipFill>
          <a:blip r:embed="rId13"/>
          <a:srcRect l="0" r="0" t="0" b="0"/>
          <a:stretch/>
        </p:blipFill>
        <p:spPr>
          <a:xfrm>
            <a:off x="2828925" y="4543425"/>
            <a:ext cx="1019175" cy="304800"/>
          </a:xfrm>
          <a:prstGeom prst="rect">
            <a:avLst/>
          </a:prstGeom>
        </p:spPr>
      </p:pic>
      <p:pic>
        <p:nvPicPr>
          <p:cNvPr id="15" name="Image 13" descr="preencoded.png">    </p:cNvPr>
          <p:cNvPicPr>
            <a:picLocks noChangeAspect="1"/>
          </p:cNvPicPr>
          <p:nvPr/>
        </p:nvPicPr>
        <p:blipFill>
          <a:blip r:embed="rId14"/>
          <a:srcRect l="0" r="0" t="0" b="0"/>
          <a:stretch/>
        </p:blipFill>
        <p:spPr>
          <a:xfrm>
            <a:off x="2371725" y="5600700"/>
            <a:ext cx="9658350" cy="5381625"/>
          </a:xfrm>
          <a:prstGeom prst="rect">
            <a:avLst/>
          </a:prstGeom>
        </p:spPr>
      </p:pic>
      <p:pic>
        <p:nvPicPr>
          <p:cNvPr id="16" name="Image 14" descr="preencoded.png">    </p:cNvPr>
          <p:cNvPicPr>
            <a:picLocks noChangeAspect="1"/>
          </p:cNvPicPr>
          <p:nvPr/>
        </p:nvPicPr>
        <p:blipFill>
          <a:blip r:embed="rId15"/>
          <a:srcRect l="0" r="0" t="0" b="0"/>
          <a:stretch/>
        </p:blipFill>
        <p:spPr>
          <a:xfrm>
            <a:off x="2828925" y="4848225"/>
            <a:ext cx="6191250" cy="381000"/>
          </a:xfrm>
          <a:prstGeom prst="rect">
            <a:avLst/>
          </a:prstGeom>
        </p:spPr>
      </p:pic>
      <p:sp>
        <p:nvSpPr>
          <p:cNvPr id="17" name="Text 0"/>
          <p:cNvSpPr/>
          <p:nvPr/>
        </p:nvSpPr>
        <p:spPr>
          <a:xfrm>
            <a:off x="9448800" y="466725"/>
            <a:ext cx="5238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H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o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m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endParaRPr lang="en-US" sz="1200" dirty="0"/>
          </a:p>
        </p:txBody>
      </p:sp>
      <p:sp>
        <p:nvSpPr>
          <p:cNvPr id="18" name="Text 1"/>
          <p:cNvSpPr/>
          <p:nvPr/>
        </p:nvSpPr>
        <p:spPr>
          <a:xfrm>
            <a:off x="10334625" y="466725"/>
            <a:ext cx="6477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C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a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t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a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l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o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g</a:t>
            </a:r>
            <a:endParaRPr lang="en-US" sz="1200" dirty="0"/>
          </a:p>
        </p:txBody>
      </p:sp>
      <p:sp>
        <p:nvSpPr>
          <p:cNvPr id="19" name="Text 2"/>
          <p:cNvSpPr/>
          <p:nvPr/>
        </p:nvSpPr>
        <p:spPr>
          <a:xfrm>
            <a:off x="11344275" y="466725"/>
            <a:ext cx="838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R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s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o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u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r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c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s</a:t>
            </a:r>
            <a:endParaRPr lang="en-US" sz="1200" dirty="0"/>
          </a:p>
        </p:txBody>
      </p:sp>
      <p:sp>
        <p:nvSpPr>
          <p:cNvPr id="20" name="Text 3"/>
          <p:cNvSpPr/>
          <p:nvPr/>
        </p:nvSpPr>
        <p:spPr>
          <a:xfrm>
            <a:off x="1685925" y="12344400"/>
            <a:ext cx="218122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©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 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2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0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2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2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 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C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O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M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P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A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N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Y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 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N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A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M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E</a:t>
            </a:r>
            <a:endParaRPr lang="en-US" sz="1200" dirty="0"/>
          </a:p>
        </p:txBody>
      </p:sp>
      <p:sp>
        <p:nvSpPr>
          <p:cNvPr id="21" name="Text 4"/>
          <p:cNvSpPr/>
          <p:nvPr/>
        </p:nvSpPr>
        <p:spPr>
          <a:xfrm>
            <a:off x="9039225" y="12325350"/>
            <a:ext cx="36480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B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y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a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c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c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s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s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i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n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g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t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h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i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s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p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a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g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,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y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o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u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a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g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r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t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o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t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h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T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r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m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s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.</a:t>
            </a:r>
            <a:endParaRPr lang="en-US" sz="1200" dirty="0"/>
          </a:p>
        </p:txBody>
      </p:sp>
      <p:sp>
        <p:nvSpPr>
          <p:cNvPr id="22" name="Text 5"/>
          <p:cNvSpPr/>
          <p:nvPr/>
        </p:nvSpPr>
        <p:spPr>
          <a:xfrm>
            <a:off x="1676400" y="1704975"/>
            <a:ext cx="12763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485FC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V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485FC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485FC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n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485FC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d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485FC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o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485FC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r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485FC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485FC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S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485FC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485FC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t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485FC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t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485FC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i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485FC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n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485FC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g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485FC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s</a:t>
            </a:r>
            <a:endParaRPr lang="en-US" sz="1200" dirty="0"/>
          </a:p>
        </p:txBody>
      </p:sp>
      <p:sp>
        <p:nvSpPr>
          <p:cNvPr id="23" name="Text 6"/>
          <p:cNvSpPr/>
          <p:nvPr/>
        </p:nvSpPr>
        <p:spPr>
          <a:xfrm>
            <a:off x="3048000" y="1704975"/>
            <a:ext cx="1428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1800"/>
              </a:lnSpc>
            </a:pPr>
            <a:r>
              <a:rPr lang="en-US" sz="1200" b="0" i="0" dirty="0">
                <a:solidFill>
                  <a:srgbClr val="B5B5B5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&gt;</a:t>
            </a:r>
            <a:endParaRPr lang="en-US" sz="1200" dirty="0"/>
          </a:p>
        </p:txBody>
      </p:sp>
      <p:sp>
        <p:nvSpPr>
          <p:cNvPr id="24" name="Text 7"/>
          <p:cNvSpPr/>
          <p:nvPr/>
        </p:nvSpPr>
        <p:spPr>
          <a:xfrm>
            <a:off x="3228975" y="1704975"/>
            <a:ext cx="14763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C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r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a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t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i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n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g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n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w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I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t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m</a:t>
            </a:r>
            <a:endParaRPr lang="en-US" sz="1200" dirty="0"/>
          </a:p>
        </p:txBody>
      </p:sp>
      <p:sp>
        <p:nvSpPr>
          <p:cNvPr id="25" name="Text 8"/>
          <p:cNvSpPr/>
          <p:nvPr/>
        </p:nvSpPr>
        <p:spPr>
          <a:xfrm>
            <a:off x="1800225" y="2409825"/>
            <a:ext cx="104775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1</a:t>
            </a:r>
            <a:endParaRPr lang="en-US" sz="1050" dirty="0"/>
          </a:p>
        </p:txBody>
      </p:sp>
      <p:sp>
        <p:nvSpPr>
          <p:cNvPr id="26" name="Text 9"/>
          <p:cNvSpPr/>
          <p:nvPr/>
        </p:nvSpPr>
        <p:spPr>
          <a:xfrm>
            <a:off x="3343275" y="2409825"/>
            <a:ext cx="123825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2</a:t>
            </a:r>
            <a:endParaRPr lang="en-US" sz="1050" dirty="0"/>
          </a:p>
        </p:txBody>
      </p:sp>
      <p:sp>
        <p:nvSpPr>
          <p:cNvPr id="27" name="Text 10"/>
          <p:cNvSpPr/>
          <p:nvPr/>
        </p:nvSpPr>
        <p:spPr>
          <a:xfrm>
            <a:off x="4895850" y="2409825"/>
            <a:ext cx="123825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3</a:t>
            </a:r>
            <a:endParaRPr lang="en-US" sz="1050" dirty="0"/>
          </a:p>
        </p:txBody>
      </p:sp>
      <p:sp>
        <p:nvSpPr>
          <p:cNvPr id="28" name="Text 11"/>
          <p:cNvSpPr/>
          <p:nvPr/>
        </p:nvSpPr>
        <p:spPr>
          <a:xfrm>
            <a:off x="2076450" y="2409825"/>
            <a:ext cx="876300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575"/>
              </a:lnSpc>
            </a:pPr>
            <a:r>
              <a:rPr lang="en-US" sz="105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</a:t>
            </a:r>
            <a:pPr algn="l">
              <a:lnSpc>
                <a:spcPts val="1575"/>
              </a:lnSpc>
            </a:pPr>
            <a:r>
              <a:rPr lang="en-US" sz="105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r</a:t>
            </a:r>
            <a:pPr algn="l">
              <a:lnSpc>
                <a:spcPts val="1575"/>
              </a:lnSpc>
            </a:pPr>
            <a:r>
              <a:rPr lang="en-US" sz="105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e</a:t>
            </a:r>
            <a:pPr algn="l">
              <a:lnSpc>
                <a:spcPts val="1575"/>
              </a:lnSpc>
            </a:pPr>
            <a:r>
              <a:rPr lang="en-US" sz="105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</a:t>
            </a:r>
            <a:pPr algn="l">
              <a:lnSpc>
                <a:spcPts val="1575"/>
              </a:lnSpc>
            </a:pPr>
            <a:r>
              <a:rPr lang="en-US" sz="105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</a:t>
            </a:r>
            <a:pPr algn="l">
              <a:lnSpc>
                <a:spcPts val="1575"/>
              </a:lnSpc>
            </a:pPr>
            <a:r>
              <a:rPr lang="en-US" sz="105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e</a:t>
            </a:r>
            <a:pPr algn="l">
              <a:lnSpc>
                <a:spcPts val="1575"/>
              </a:lnSpc>
            </a:pPr>
            <a:r>
              <a:rPr lang="en-US" sz="105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 </a:t>
            </a:r>
            <a:pPr algn="l">
              <a:lnSpc>
                <a:spcPts val="1575"/>
              </a:lnSpc>
            </a:pPr>
            <a:r>
              <a:rPr lang="en-US" sz="105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I</a:t>
            </a:r>
            <a:pPr algn="l">
              <a:lnSpc>
                <a:spcPts val="1575"/>
              </a:lnSpc>
            </a:pPr>
            <a:r>
              <a:rPr lang="en-US" sz="105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</a:t>
            </a:r>
            <a:pPr algn="l">
              <a:lnSpc>
                <a:spcPts val="1575"/>
              </a:lnSpc>
            </a:pPr>
            <a:r>
              <a:rPr lang="en-US" sz="105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e</a:t>
            </a:r>
            <a:pPr algn="l">
              <a:lnSpc>
                <a:spcPts val="1575"/>
              </a:lnSpc>
            </a:pPr>
            <a:r>
              <a:rPr lang="en-US" sz="105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m</a:t>
            </a:r>
            <a:endParaRPr lang="en-US" sz="1050" dirty="0"/>
          </a:p>
        </p:txBody>
      </p:sp>
      <p:sp>
        <p:nvSpPr>
          <p:cNvPr id="29" name="Text 12"/>
          <p:cNvSpPr/>
          <p:nvPr/>
        </p:nvSpPr>
        <p:spPr>
          <a:xfrm>
            <a:off x="3629025" y="2409825"/>
            <a:ext cx="828675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575"/>
              </a:lnSpc>
            </a:pPr>
            <a:r>
              <a:rPr lang="en-US" sz="105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S</a:t>
            </a:r>
            <a:pPr algn="l">
              <a:lnSpc>
                <a:spcPts val="1575"/>
              </a:lnSpc>
            </a:pPr>
            <a:r>
              <a:rPr lang="en-US" sz="105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e</a:t>
            </a:r>
            <a:pPr algn="l">
              <a:lnSpc>
                <a:spcPts val="1575"/>
              </a:lnSpc>
            </a:pPr>
            <a:r>
              <a:rPr lang="en-US" sz="105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</a:t>
            </a:r>
            <a:pPr algn="l">
              <a:lnSpc>
                <a:spcPts val="1575"/>
              </a:lnSpc>
            </a:pPr>
            <a:r>
              <a:rPr lang="en-US" sz="105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 </a:t>
            </a:r>
            <a:pPr algn="l">
              <a:lnSpc>
                <a:spcPts val="1575"/>
              </a:lnSpc>
            </a:pPr>
            <a:r>
              <a:rPr lang="en-US" sz="105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I</a:t>
            </a:r>
            <a:pPr algn="l">
              <a:lnSpc>
                <a:spcPts val="1575"/>
              </a:lnSpc>
            </a:pPr>
            <a:r>
              <a:rPr lang="en-US" sz="105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m</a:t>
            </a:r>
            <a:pPr algn="l">
              <a:lnSpc>
                <a:spcPts val="1575"/>
              </a:lnSpc>
            </a:pPr>
            <a:r>
              <a:rPr lang="en-US" sz="105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</a:t>
            </a:r>
            <a:pPr algn="l">
              <a:lnSpc>
                <a:spcPts val="1575"/>
              </a:lnSpc>
            </a:pPr>
            <a:r>
              <a:rPr lang="en-US" sz="105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g</a:t>
            </a:r>
            <a:pPr algn="l">
              <a:lnSpc>
                <a:spcPts val="1575"/>
              </a:lnSpc>
            </a:pPr>
            <a:r>
              <a:rPr lang="en-US" sz="105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e</a:t>
            </a:r>
            <a:pPr algn="l">
              <a:lnSpc>
                <a:spcPts val="1575"/>
              </a:lnSpc>
            </a:pPr>
            <a:r>
              <a:rPr lang="en-US" sz="105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s</a:t>
            </a:r>
            <a:endParaRPr lang="en-US" sz="1050" dirty="0"/>
          </a:p>
        </p:txBody>
      </p:sp>
      <p:sp>
        <p:nvSpPr>
          <p:cNvPr id="30" name="Text 13"/>
          <p:cNvSpPr/>
          <p:nvPr/>
        </p:nvSpPr>
        <p:spPr>
          <a:xfrm>
            <a:off x="5181600" y="2409825"/>
            <a:ext cx="581025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575"/>
              </a:lnSpc>
            </a:pPr>
            <a:r>
              <a:rPr lang="en-US" sz="105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P</a:t>
            </a:r>
            <a:pPr algn="l">
              <a:lnSpc>
                <a:spcPts val="1575"/>
              </a:lnSpc>
            </a:pPr>
            <a:r>
              <a:rPr lang="en-US" sz="105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u</a:t>
            </a:r>
            <a:pPr algn="l">
              <a:lnSpc>
                <a:spcPts val="1575"/>
              </a:lnSpc>
            </a:pPr>
            <a:r>
              <a:rPr lang="en-US" sz="105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b</a:t>
            </a:r>
            <a:pPr algn="l">
              <a:lnSpc>
                <a:spcPts val="1575"/>
              </a:lnSpc>
            </a:pPr>
            <a:r>
              <a:rPr lang="en-US" sz="105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l</a:t>
            </a:r>
            <a:pPr algn="l">
              <a:lnSpc>
                <a:spcPts val="1575"/>
              </a:lnSpc>
            </a:pPr>
            <a:r>
              <a:rPr lang="en-US" sz="105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i</a:t>
            </a:r>
            <a:pPr algn="l">
              <a:lnSpc>
                <a:spcPts val="1575"/>
              </a:lnSpc>
            </a:pPr>
            <a:r>
              <a:rPr lang="en-US" sz="105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s</a:t>
            </a:r>
            <a:pPr algn="l">
              <a:lnSpc>
                <a:spcPts val="1575"/>
              </a:lnSpc>
            </a:pPr>
            <a:r>
              <a:rPr lang="en-US" sz="105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h</a:t>
            </a:r>
            <a:endParaRPr lang="en-US" sz="1050" dirty="0"/>
          </a:p>
        </p:txBody>
      </p:sp>
      <p:sp>
        <p:nvSpPr>
          <p:cNvPr id="31" name="Text 14"/>
          <p:cNvSpPr/>
          <p:nvPr/>
        </p:nvSpPr>
        <p:spPr>
          <a:xfrm>
            <a:off x="2781300" y="3752850"/>
            <a:ext cx="194310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700"/>
              </a:lnSpc>
            </a:pPr>
            <a:r>
              <a:rPr lang="en-US" sz="2400" b="0" i="0" dirty="0">
                <a:solidFill>
                  <a:srgbClr val="363636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A</a:t>
            </a:r>
            <a:pPr algn="l">
              <a:lnSpc>
                <a:spcPts val="2700"/>
              </a:lnSpc>
            </a:pPr>
            <a:r>
              <a:rPr lang="en-US" sz="2400" b="0" i="0" dirty="0">
                <a:solidFill>
                  <a:srgbClr val="363636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d</a:t>
            </a:r>
            <a:pPr algn="l">
              <a:lnSpc>
                <a:spcPts val="2700"/>
              </a:lnSpc>
            </a:pPr>
            <a:r>
              <a:rPr lang="en-US" sz="2400" b="0" i="0" dirty="0">
                <a:solidFill>
                  <a:srgbClr val="363636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d</a:t>
            </a:r>
            <a:pPr algn="l">
              <a:lnSpc>
                <a:spcPts val="2700"/>
              </a:lnSpc>
            </a:pPr>
            <a:r>
              <a:rPr lang="en-US" sz="2400" b="0" i="0" dirty="0">
                <a:solidFill>
                  <a:srgbClr val="363636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 </a:t>
            </a:r>
            <a:pPr algn="l">
              <a:lnSpc>
                <a:spcPts val="2700"/>
              </a:lnSpc>
            </a:pPr>
            <a:r>
              <a:rPr lang="en-US" sz="2400" b="0" i="0" dirty="0">
                <a:solidFill>
                  <a:srgbClr val="363636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I</a:t>
            </a:r>
            <a:pPr algn="l">
              <a:lnSpc>
                <a:spcPts val="2700"/>
              </a:lnSpc>
            </a:pPr>
            <a:r>
              <a:rPr lang="en-US" sz="2400" b="0" i="0" dirty="0">
                <a:solidFill>
                  <a:srgbClr val="363636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m</a:t>
            </a:r>
            <a:pPr algn="l">
              <a:lnSpc>
                <a:spcPts val="2700"/>
              </a:lnSpc>
            </a:pPr>
            <a:r>
              <a:rPr lang="en-US" sz="2400" b="0" i="0" dirty="0">
                <a:solidFill>
                  <a:srgbClr val="363636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a</a:t>
            </a:r>
            <a:pPr algn="l">
              <a:lnSpc>
                <a:spcPts val="2700"/>
              </a:lnSpc>
            </a:pPr>
            <a:r>
              <a:rPr lang="en-US" sz="2400" b="0" i="0" dirty="0">
                <a:solidFill>
                  <a:srgbClr val="363636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g</a:t>
            </a:r>
            <a:pPr algn="l">
              <a:lnSpc>
                <a:spcPts val="2700"/>
              </a:lnSpc>
            </a:pPr>
            <a:r>
              <a:rPr lang="en-US" sz="2400" b="0" i="0" dirty="0">
                <a:solidFill>
                  <a:srgbClr val="363636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e</a:t>
            </a:r>
            <a:pPr algn="l">
              <a:lnSpc>
                <a:spcPts val="2700"/>
              </a:lnSpc>
            </a:pPr>
            <a:r>
              <a:rPr lang="en-US" sz="2400" b="0" i="0" dirty="0">
                <a:solidFill>
                  <a:srgbClr val="363636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s</a:t>
            </a:r>
            <a:endParaRPr lang="en-US" sz="2400" dirty="0"/>
          </a:p>
        </p:txBody>
      </p:sp>
      <p:sp>
        <p:nvSpPr>
          <p:cNvPr id="32" name="Text 15"/>
          <p:cNvSpPr/>
          <p:nvPr/>
        </p:nvSpPr>
        <p:spPr>
          <a:xfrm>
            <a:off x="9896475" y="11182350"/>
            <a:ext cx="409575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920"/>
              </a:lnSpc>
            </a:pPr>
            <a:r>
              <a:rPr lang="en-US" sz="120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N</a:t>
            </a:r>
            <a:pPr algn="l">
              <a:lnSpc>
                <a:spcPts val="1920"/>
              </a:lnSpc>
            </a:pPr>
            <a:r>
              <a:rPr lang="en-US" sz="120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1920"/>
              </a:lnSpc>
            </a:pPr>
            <a:r>
              <a:rPr lang="en-US" sz="120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x</a:t>
            </a:r>
            <a:pPr algn="l">
              <a:lnSpc>
                <a:spcPts val="1920"/>
              </a:lnSpc>
            </a:pPr>
            <a:r>
              <a:rPr lang="en-US" sz="120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t</a:t>
            </a:r>
            <a:endParaRPr lang="en-US" sz="1200" dirty="0"/>
          </a:p>
        </p:txBody>
      </p:sp>
      <p:sp>
        <p:nvSpPr>
          <p:cNvPr id="33" name="Text 16"/>
          <p:cNvSpPr/>
          <p:nvPr/>
        </p:nvSpPr>
        <p:spPr>
          <a:xfrm>
            <a:off x="10763250" y="3800475"/>
            <a:ext cx="657225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920"/>
              </a:lnSpc>
            </a:pPr>
            <a:r>
              <a:rPr lang="en-US" sz="120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P</a:t>
            </a:r>
            <a:pPr algn="l">
              <a:lnSpc>
                <a:spcPts val="1920"/>
              </a:lnSpc>
            </a:pPr>
            <a:r>
              <a:rPr lang="en-US" sz="120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r</a:t>
            </a:r>
            <a:pPr algn="l">
              <a:lnSpc>
                <a:spcPts val="1920"/>
              </a:lnSpc>
            </a:pPr>
            <a:r>
              <a:rPr lang="en-US" sz="120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1920"/>
              </a:lnSpc>
            </a:pPr>
            <a:r>
              <a:rPr lang="en-US" sz="120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v</a:t>
            </a:r>
            <a:pPr algn="l">
              <a:lnSpc>
                <a:spcPts val="1920"/>
              </a:lnSpc>
            </a:pPr>
            <a:r>
              <a:rPr lang="en-US" sz="120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i</a:t>
            </a:r>
            <a:pPr algn="l">
              <a:lnSpc>
                <a:spcPts val="1920"/>
              </a:lnSpc>
            </a:pPr>
            <a:r>
              <a:rPr lang="en-US" sz="120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1920"/>
              </a:lnSpc>
            </a:pPr>
            <a:r>
              <a:rPr lang="en-US" sz="120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w</a:t>
            </a:r>
            <a:endParaRPr lang="en-US" sz="1200" dirty="0"/>
          </a:p>
        </p:txBody>
      </p:sp>
      <p:sp>
        <p:nvSpPr>
          <p:cNvPr id="34" name="Text 17"/>
          <p:cNvSpPr/>
          <p:nvPr/>
        </p:nvSpPr>
        <p:spPr>
          <a:xfrm>
            <a:off x="2781300" y="5753100"/>
            <a:ext cx="12668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363636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363636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d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363636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d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363636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 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363636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k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363636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i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363636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363636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 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363636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i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363636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m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363636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363636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g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363636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e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363636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s</a:t>
            </a:r>
            <a:endParaRPr lang="en-US" sz="1200" dirty="0"/>
          </a:p>
        </p:txBody>
      </p:sp>
      <p:sp>
        <p:nvSpPr>
          <p:cNvPr id="35" name="Text 18"/>
          <p:cNvSpPr/>
          <p:nvPr/>
        </p:nvSpPr>
        <p:spPr>
          <a:xfrm>
            <a:off x="2781300" y="4543425"/>
            <a:ext cx="10668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363636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M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363636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363636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i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363636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n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363636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 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363636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B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363636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363636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n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363636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n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363636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e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363636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r</a:t>
            </a:r>
            <a:endParaRPr lang="en-US" sz="1200" dirty="0"/>
          </a:p>
        </p:txBody>
      </p:sp>
      <p:sp>
        <p:nvSpPr>
          <p:cNvPr id="36" name="Text 19"/>
          <p:cNvSpPr/>
          <p:nvPr/>
        </p:nvSpPr>
        <p:spPr>
          <a:xfrm>
            <a:off x="6391275" y="6315075"/>
            <a:ext cx="771525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050"/>
              </a:lnSpc>
            </a:pPr>
            <a:r>
              <a:rPr lang="en-US" sz="900" b="0" i="0" dirty="0">
                <a:solidFill>
                  <a:srgbClr val="FFFFFF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N</a:t>
            </a:r>
            <a:pPr algn="ctr">
              <a:lnSpc>
                <a:spcPts val="1050"/>
              </a:lnSpc>
            </a:pPr>
            <a:r>
              <a:rPr lang="en-US" sz="900" b="0" i="0" dirty="0">
                <a:solidFill>
                  <a:srgbClr val="FFFFFF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e</a:t>
            </a:r>
            <a:pPr algn="ctr">
              <a:lnSpc>
                <a:spcPts val="1050"/>
              </a:lnSpc>
            </a:pPr>
            <a:r>
              <a:rPr lang="en-US" sz="900" b="0" i="0" dirty="0">
                <a:solidFill>
                  <a:srgbClr val="FFFFFF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w</a:t>
            </a:r>
            <a:pPr algn="ctr">
              <a:lnSpc>
                <a:spcPts val="1050"/>
              </a:lnSpc>
            </a:pPr>
            <a:r>
              <a:rPr lang="en-US" sz="900" b="0" i="0" dirty="0">
                <a:solidFill>
                  <a:srgbClr val="FFFFFF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 </a:t>
            </a:r>
            <a:pPr algn="ctr">
              <a:lnSpc>
                <a:spcPts val="1050"/>
              </a:lnSpc>
            </a:pPr>
            <a:r>
              <a:rPr lang="en-US" sz="900" b="0" i="0" dirty="0">
                <a:solidFill>
                  <a:srgbClr val="FFFFFF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U</a:t>
            </a:r>
            <a:pPr algn="ctr">
              <a:lnSpc>
                <a:spcPts val="1050"/>
              </a:lnSpc>
            </a:pPr>
            <a:r>
              <a:rPr lang="en-US" sz="900" b="0" i="0" dirty="0">
                <a:solidFill>
                  <a:srgbClr val="FFFFFF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p</a:t>
            </a:r>
            <a:pPr algn="ctr">
              <a:lnSpc>
                <a:spcPts val="1050"/>
              </a:lnSpc>
            </a:pPr>
            <a:r>
              <a:rPr lang="en-US" sz="900" b="0" i="0" dirty="0">
                <a:solidFill>
                  <a:srgbClr val="FFFFFF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l</a:t>
            </a:r>
            <a:pPr algn="ctr">
              <a:lnSpc>
                <a:spcPts val="1050"/>
              </a:lnSpc>
            </a:pPr>
            <a:r>
              <a:rPr lang="en-US" sz="900" b="0" i="0" dirty="0">
                <a:solidFill>
                  <a:srgbClr val="FFFFFF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o</a:t>
            </a:r>
            <a:pPr algn="ctr">
              <a:lnSpc>
                <a:spcPts val="1050"/>
              </a:lnSpc>
            </a:pPr>
            <a:r>
              <a:rPr lang="en-US" sz="900" b="0" i="0" dirty="0">
                <a:solidFill>
                  <a:srgbClr val="FFFFFF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a</a:t>
            </a:r>
            <a:pPr algn="ctr">
              <a:lnSpc>
                <a:spcPts val="1050"/>
              </a:lnSpc>
            </a:pPr>
            <a:r>
              <a:rPr lang="en-US" sz="900" b="0" i="0" dirty="0">
                <a:solidFill>
                  <a:srgbClr val="FFFFFF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d</a:t>
            </a:r>
            <a:endParaRPr lang="en-US" sz="900" dirty="0"/>
          </a:p>
        </p:txBody>
      </p:sp>
      <p:sp>
        <p:nvSpPr>
          <p:cNvPr id="37" name="Text 20"/>
          <p:cNvSpPr/>
          <p:nvPr/>
        </p:nvSpPr>
        <p:spPr>
          <a:xfrm>
            <a:off x="7534275" y="6315075"/>
            <a:ext cx="466725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050"/>
              </a:lnSpc>
            </a:pPr>
            <a:r>
              <a:rPr lang="en-US" sz="9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R</a:t>
            </a:r>
            <a:pPr algn="ctr">
              <a:lnSpc>
                <a:spcPts val="1050"/>
              </a:lnSpc>
            </a:pPr>
            <a:r>
              <a:rPr lang="en-US" sz="9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e</a:t>
            </a:r>
            <a:pPr algn="ctr">
              <a:lnSpc>
                <a:spcPts val="1050"/>
              </a:lnSpc>
            </a:pPr>
            <a:r>
              <a:rPr lang="en-US" sz="9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c</a:t>
            </a:r>
            <a:pPr algn="ctr">
              <a:lnSpc>
                <a:spcPts val="1050"/>
              </a:lnSpc>
            </a:pPr>
            <a:r>
              <a:rPr lang="en-US" sz="9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e</a:t>
            </a:r>
            <a:pPr algn="ctr">
              <a:lnSpc>
                <a:spcPts val="1050"/>
              </a:lnSpc>
            </a:pPr>
            <a:r>
              <a:rPr lang="en-US" sz="9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n</a:t>
            </a:r>
            <a:pPr algn="ctr">
              <a:lnSpc>
                <a:spcPts val="1050"/>
              </a:lnSpc>
            </a:pPr>
            <a:r>
              <a:rPr lang="en-US" sz="9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t</a:t>
            </a:r>
            <a:endParaRPr lang="en-US" sz="900" dirty="0"/>
          </a:p>
        </p:txBody>
      </p:sp>
      <p:sp>
        <p:nvSpPr>
          <p:cNvPr id="38" name="Text 21"/>
          <p:cNvSpPr/>
          <p:nvPr/>
        </p:nvSpPr>
        <p:spPr>
          <a:xfrm>
            <a:off x="6381750" y="8448675"/>
            <a:ext cx="1638300" cy="323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275"/>
              </a:lnSpc>
            </a:pPr>
            <a:r>
              <a:rPr lang="en-US" sz="1050" b="0" i="0" dirty="0">
                <a:solidFill>
                  <a:srgbClr val="242634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C</a:t>
            </a:r>
            <a:pPr algn="ctr">
              <a:lnSpc>
                <a:spcPts val="1275"/>
              </a:lnSpc>
            </a:pPr>
            <a:r>
              <a:rPr lang="en-US" sz="1050" b="0" i="0" dirty="0">
                <a:solidFill>
                  <a:srgbClr val="242634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l</a:t>
            </a:r>
            <a:pPr algn="ctr">
              <a:lnSpc>
                <a:spcPts val="1275"/>
              </a:lnSpc>
            </a:pPr>
            <a:r>
              <a:rPr lang="en-US" sz="1050" b="0" i="0" dirty="0">
                <a:solidFill>
                  <a:srgbClr val="242634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i</a:t>
            </a:r>
            <a:pPr algn="ctr">
              <a:lnSpc>
                <a:spcPts val="1275"/>
              </a:lnSpc>
            </a:pPr>
            <a:r>
              <a:rPr lang="en-US" sz="1050" b="0" i="0" dirty="0">
                <a:solidFill>
                  <a:srgbClr val="242634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c</a:t>
            </a:r>
            <a:pPr algn="ctr">
              <a:lnSpc>
                <a:spcPts val="1275"/>
              </a:lnSpc>
            </a:pPr>
            <a:r>
              <a:rPr lang="en-US" sz="1050" b="0" i="0" dirty="0">
                <a:solidFill>
                  <a:srgbClr val="242634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k</a:t>
            </a:r>
            <a:pPr algn="ctr">
              <a:lnSpc>
                <a:spcPts val="1275"/>
              </a:lnSpc>
            </a:pPr>
            <a:r>
              <a:rPr lang="en-US" sz="1050" b="0" i="0" dirty="0">
                <a:solidFill>
                  <a:srgbClr val="242634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ctr">
              <a:lnSpc>
                <a:spcPts val="1275"/>
              </a:lnSpc>
            </a:pPr>
            <a:r>
              <a:rPr lang="en-US" sz="1050" b="0" i="0" dirty="0">
                <a:solidFill>
                  <a:srgbClr val="242634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t</a:t>
            </a:r>
            <a:pPr algn="ctr">
              <a:lnSpc>
                <a:spcPts val="1275"/>
              </a:lnSpc>
            </a:pPr>
            <a:r>
              <a:rPr lang="en-US" sz="1050" b="0" i="0" dirty="0">
                <a:solidFill>
                  <a:srgbClr val="242634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o</a:t>
            </a:r>
            <a:pPr algn="ctr">
              <a:lnSpc>
                <a:spcPts val="1275"/>
              </a:lnSpc>
            </a:pPr>
            <a:r>
              <a:rPr lang="en-US" sz="1050" b="0" i="0" dirty="0">
                <a:solidFill>
                  <a:srgbClr val="242634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ctr">
              <a:lnSpc>
                <a:spcPts val="1275"/>
              </a:lnSpc>
            </a:pPr>
            <a:r>
              <a:rPr lang="en-US" sz="1050" b="0" i="0" dirty="0">
                <a:solidFill>
                  <a:srgbClr val="242634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b</a:t>
            </a:r>
            <a:pPr algn="ctr">
              <a:lnSpc>
                <a:spcPts val="1275"/>
              </a:lnSpc>
            </a:pPr>
            <a:r>
              <a:rPr lang="en-US" sz="1050" b="0" i="0" dirty="0">
                <a:solidFill>
                  <a:srgbClr val="242634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r</a:t>
            </a:r>
            <a:pPr algn="ctr">
              <a:lnSpc>
                <a:spcPts val="1275"/>
              </a:lnSpc>
            </a:pPr>
            <a:r>
              <a:rPr lang="en-US" sz="1050" b="0" i="0" dirty="0">
                <a:solidFill>
                  <a:srgbClr val="242634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o</a:t>
            </a:r>
            <a:pPr algn="ctr">
              <a:lnSpc>
                <a:spcPts val="1275"/>
              </a:lnSpc>
            </a:pPr>
            <a:r>
              <a:rPr lang="en-US" sz="1050" b="0" i="0" dirty="0">
                <a:solidFill>
                  <a:srgbClr val="242634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w</a:t>
            </a:r>
            <a:pPr algn="ctr">
              <a:lnSpc>
                <a:spcPts val="1275"/>
              </a:lnSpc>
            </a:pPr>
            <a:r>
              <a:rPr lang="en-US" sz="1050" b="0" i="0" dirty="0">
                <a:solidFill>
                  <a:srgbClr val="242634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s</a:t>
            </a:r>
            <a:pPr algn="ctr">
              <a:lnSpc>
                <a:spcPts val="1275"/>
              </a:lnSpc>
            </a:pPr>
            <a:r>
              <a:rPr lang="en-US" sz="1050" b="0" i="0" dirty="0">
                <a:solidFill>
                  <a:srgbClr val="242634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ctr">
              <a:lnSpc>
                <a:spcPts val="1275"/>
              </a:lnSpc>
            </a:pPr>
            <a:r>
              <a:rPr lang="en-US" sz="1050" b="0" i="0" dirty="0">
                <a:solidFill>
                  <a:srgbClr val="242634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ctr">
              <a:lnSpc>
                <a:spcPts val="1275"/>
              </a:lnSpc>
            </a:pPr>
            <a:r>
              <a:rPr lang="en-US" sz="1050" b="0" i="0" dirty="0">
                <a:solidFill>
                  <a:srgbClr val="242634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o</a:t>
            </a:r>
            <a:pPr algn="ctr">
              <a:lnSpc>
                <a:spcPts val="1275"/>
              </a:lnSpc>
            </a:pPr>
            <a:r>
              <a:rPr lang="en-US" sz="1050" b="0" i="0" dirty="0">
                <a:solidFill>
                  <a:srgbClr val="242634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r</a:t>
            </a:r>
            <a:pPr algn="ctr">
              <a:lnSpc>
                <a:spcPts val="1275"/>
              </a:lnSpc>
            </a:pPr>
            <a:r>
              <a:rPr lang="en-US" sz="1050" b="0" i="0" dirty="0">
                <a:solidFill>
                  <a:srgbClr val="242634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br/>
            <a:pPr algn="ctr">
              <a:lnSpc>
                <a:spcPts val="1275"/>
              </a:lnSpc>
            </a:pPr>
            <a:pPr algn="ctr">
              <a:lnSpc>
                <a:spcPts val="1275"/>
              </a:lnSpc>
            </a:pPr>
            <a:r>
              <a:rPr lang="en-US" sz="1050" b="0" i="0" dirty="0">
                <a:solidFill>
                  <a:srgbClr val="242634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d</a:t>
            </a:r>
            <a:pPr algn="ctr">
              <a:lnSpc>
                <a:spcPts val="1275"/>
              </a:lnSpc>
            </a:pPr>
            <a:r>
              <a:rPr lang="en-US" sz="1050" b="0" i="0" dirty="0">
                <a:solidFill>
                  <a:srgbClr val="242634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r</a:t>
            </a:r>
            <a:pPr algn="ctr">
              <a:lnSpc>
                <a:spcPts val="1275"/>
              </a:lnSpc>
            </a:pPr>
            <a:r>
              <a:rPr lang="en-US" sz="1050" b="0" i="0" dirty="0">
                <a:solidFill>
                  <a:srgbClr val="242634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a</a:t>
            </a:r>
            <a:pPr algn="ctr">
              <a:lnSpc>
                <a:spcPts val="1275"/>
              </a:lnSpc>
            </a:pPr>
            <a:r>
              <a:rPr lang="en-US" sz="1050" b="0" i="0" dirty="0">
                <a:solidFill>
                  <a:srgbClr val="242634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g</a:t>
            </a:r>
            <a:pPr algn="ctr">
              <a:lnSpc>
                <a:spcPts val="1275"/>
              </a:lnSpc>
            </a:pPr>
            <a:r>
              <a:rPr lang="en-US" sz="1050" b="0" i="0" dirty="0">
                <a:solidFill>
                  <a:srgbClr val="242634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ctr">
              <a:lnSpc>
                <a:spcPts val="1275"/>
              </a:lnSpc>
            </a:pPr>
            <a:r>
              <a:rPr lang="en-US" sz="1050" b="0" i="0" dirty="0">
                <a:solidFill>
                  <a:srgbClr val="242634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a</a:t>
            </a:r>
            <a:pPr algn="ctr">
              <a:lnSpc>
                <a:spcPts val="1275"/>
              </a:lnSpc>
            </a:pPr>
            <a:r>
              <a:rPr lang="en-US" sz="1050" b="0" i="0" dirty="0">
                <a:solidFill>
                  <a:srgbClr val="242634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n</a:t>
            </a:r>
            <a:pPr algn="ctr">
              <a:lnSpc>
                <a:spcPts val="1275"/>
              </a:lnSpc>
            </a:pPr>
            <a:r>
              <a:rPr lang="en-US" sz="1050" b="0" i="0" dirty="0">
                <a:solidFill>
                  <a:srgbClr val="242634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d</a:t>
            </a:r>
            <a:pPr algn="ctr">
              <a:lnSpc>
                <a:spcPts val="1275"/>
              </a:lnSpc>
            </a:pPr>
            <a:r>
              <a:rPr lang="en-US" sz="1050" b="0" i="0" dirty="0">
                <a:solidFill>
                  <a:srgbClr val="242634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ctr">
              <a:lnSpc>
                <a:spcPts val="1275"/>
              </a:lnSpc>
            </a:pPr>
            <a:r>
              <a:rPr lang="en-US" sz="1050" b="0" i="0" dirty="0">
                <a:solidFill>
                  <a:srgbClr val="242634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d</a:t>
            </a:r>
            <a:pPr algn="ctr">
              <a:lnSpc>
                <a:spcPts val="1275"/>
              </a:lnSpc>
            </a:pPr>
            <a:r>
              <a:rPr lang="en-US" sz="1050" b="0" i="0" dirty="0">
                <a:solidFill>
                  <a:srgbClr val="242634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r</a:t>
            </a:r>
            <a:pPr algn="ctr">
              <a:lnSpc>
                <a:spcPts val="1275"/>
              </a:lnSpc>
            </a:pPr>
            <a:r>
              <a:rPr lang="en-US" sz="1050" b="0" i="0" dirty="0">
                <a:solidFill>
                  <a:srgbClr val="242634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o</a:t>
            </a:r>
            <a:pPr algn="ctr">
              <a:lnSpc>
                <a:spcPts val="1275"/>
              </a:lnSpc>
            </a:pPr>
            <a:r>
              <a:rPr lang="en-US" sz="1050" b="0" i="0" dirty="0">
                <a:solidFill>
                  <a:srgbClr val="242634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p</a:t>
            </a:r>
            <a:pPr algn="ctr">
              <a:lnSpc>
                <a:spcPts val="1275"/>
              </a:lnSpc>
            </a:pPr>
            <a:r>
              <a:rPr lang="en-US" sz="1050" b="0" i="0" dirty="0">
                <a:solidFill>
                  <a:srgbClr val="242634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ctr">
              <a:lnSpc>
                <a:spcPts val="1275"/>
              </a:lnSpc>
            </a:pPr>
            <a:r>
              <a:rPr lang="en-US" sz="1050" b="0" i="0" dirty="0">
                <a:solidFill>
                  <a:srgbClr val="242634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y</a:t>
            </a:r>
            <a:pPr algn="ctr">
              <a:lnSpc>
                <a:spcPts val="1275"/>
              </a:lnSpc>
            </a:pPr>
            <a:r>
              <a:rPr lang="en-US" sz="1050" b="0" i="0" dirty="0">
                <a:solidFill>
                  <a:srgbClr val="242634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o</a:t>
            </a:r>
            <a:pPr algn="ctr">
              <a:lnSpc>
                <a:spcPts val="1275"/>
              </a:lnSpc>
            </a:pPr>
            <a:r>
              <a:rPr lang="en-US" sz="1050" b="0" i="0" dirty="0">
                <a:solidFill>
                  <a:srgbClr val="242634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u</a:t>
            </a:r>
            <a:pPr algn="ctr">
              <a:lnSpc>
                <a:spcPts val="1275"/>
              </a:lnSpc>
            </a:pPr>
            <a:r>
              <a:rPr lang="en-US" sz="1050" b="0" i="0" dirty="0">
                <a:solidFill>
                  <a:srgbClr val="242634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r</a:t>
            </a:r>
            <a:pPr algn="ctr">
              <a:lnSpc>
                <a:spcPts val="1275"/>
              </a:lnSpc>
            </a:pPr>
            <a:r>
              <a:rPr lang="en-US" sz="1050" b="0" i="0" dirty="0">
                <a:solidFill>
                  <a:srgbClr val="242634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ctr">
              <a:lnSpc>
                <a:spcPts val="1275"/>
              </a:lnSpc>
            </a:pPr>
            <a:r>
              <a:rPr lang="en-US" sz="1050" b="0" i="0" dirty="0">
                <a:solidFill>
                  <a:srgbClr val="242634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f</a:t>
            </a:r>
            <a:pPr algn="ctr">
              <a:lnSpc>
                <a:spcPts val="1275"/>
              </a:lnSpc>
            </a:pPr>
            <a:r>
              <a:rPr lang="en-US" sz="1050" b="0" i="0" dirty="0">
                <a:solidFill>
                  <a:srgbClr val="242634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i</a:t>
            </a:r>
            <a:pPr algn="ctr">
              <a:lnSpc>
                <a:spcPts val="1275"/>
              </a:lnSpc>
            </a:pPr>
            <a:r>
              <a:rPr lang="en-US" sz="1050" b="0" i="0" dirty="0">
                <a:solidFill>
                  <a:srgbClr val="242634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l</a:t>
            </a:r>
            <a:pPr algn="ctr">
              <a:lnSpc>
                <a:spcPts val="1275"/>
              </a:lnSpc>
            </a:pPr>
            <a:r>
              <a:rPr lang="en-US" sz="1050" b="0" i="0" dirty="0">
                <a:solidFill>
                  <a:srgbClr val="242634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ctr">
              <a:lnSpc>
                <a:spcPts val="1275"/>
              </a:lnSpc>
            </a:pPr>
            <a:r>
              <a:rPr lang="en-US" sz="1050" b="0" i="0" dirty="0">
                <a:solidFill>
                  <a:srgbClr val="242634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s</a:t>
            </a:r>
            <a:endParaRPr lang="en-US" sz="1050" dirty="0"/>
          </a:p>
        </p:txBody>
      </p:sp>
      <p:sp>
        <p:nvSpPr>
          <p:cNvPr id="39" name="Text 22"/>
          <p:cNvSpPr/>
          <p:nvPr/>
        </p:nvSpPr>
        <p:spPr>
          <a:xfrm>
            <a:off x="2981325" y="4962525"/>
            <a:ext cx="20002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1200"/>
              </a:lnSpc>
            </a:pPr>
            <a:r>
              <a:rPr lang="en-US" sz="1200" b="0" i="0" dirty="0">
                <a:solidFill>
                  <a:srgbClr val="4A4A4A"/>
                </a:solidFill>
                <a:latin typeface="Font Awesome 6 Free Solid" pitchFamily="34" charset="0"/>
                <a:ea typeface="Font Awesome 6 Free Solid" pitchFamily="34" charset="-122"/>
                <a:cs typeface="Font Awesome 6 Free Solid" pitchFamily="34" charset="-120"/>
              </a:rPr>
              <a:t>u</a:t>
            </a:r>
            <a:pPr algn="ctr">
              <a:lnSpc>
                <a:spcPts val="1200"/>
              </a:lnSpc>
            </a:pPr>
            <a:r>
              <a:rPr lang="en-US" sz="1200" b="0" i="0" dirty="0">
                <a:solidFill>
                  <a:srgbClr val="4A4A4A"/>
                </a:solidFill>
                <a:latin typeface="Font Awesome 6 Free Solid" pitchFamily="34" charset="0"/>
                <a:ea typeface="Font Awesome 6 Free Solid" pitchFamily="34" charset="-122"/>
                <a:cs typeface="Font Awesome 6 Free Solid" pitchFamily="34" charset="-120"/>
              </a:rPr>
              <a:t>p</a:t>
            </a:r>
            <a:pPr algn="ctr">
              <a:lnSpc>
                <a:spcPts val="1200"/>
              </a:lnSpc>
            </a:pPr>
            <a:r>
              <a:rPr lang="en-US" sz="1200" b="0" i="0" dirty="0">
                <a:solidFill>
                  <a:srgbClr val="4A4A4A"/>
                </a:solidFill>
                <a:latin typeface="Font Awesome 6 Free Solid" pitchFamily="34" charset="0"/>
                <a:ea typeface="Font Awesome 6 Free Solid" pitchFamily="34" charset="-122"/>
                <a:cs typeface="Font Awesome 6 Free Solid" pitchFamily="34" charset="-120"/>
              </a:rPr>
              <a:t>l</a:t>
            </a:r>
            <a:pPr algn="ctr">
              <a:lnSpc>
                <a:spcPts val="1200"/>
              </a:lnSpc>
            </a:pPr>
            <a:r>
              <a:rPr lang="en-US" sz="1200" b="0" i="0" dirty="0">
                <a:solidFill>
                  <a:srgbClr val="4A4A4A"/>
                </a:solidFill>
                <a:latin typeface="Font Awesome 6 Free Solid" pitchFamily="34" charset="0"/>
                <a:ea typeface="Font Awesome 6 Free Solid" pitchFamily="34" charset="-122"/>
                <a:cs typeface="Font Awesome 6 Free Solid" pitchFamily="34" charset="-120"/>
              </a:rPr>
              <a:t>o</a:t>
            </a:r>
            <a:pPr algn="ctr">
              <a:lnSpc>
                <a:spcPts val="1200"/>
              </a:lnSpc>
            </a:pPr>
            <a:r>
              <a:rPr lang="en-US" sz="1200" b="0" i="0" dirty="0">
                <a:solidFill>
                  <a:srgbClr val="4A4A4A"/>
                </a:solidFill>
                <a:latin typeface="Font Awesome 6 Free Solid" pitchFamily="34" charset="0"/>
                <a:ea typeface="Font Awesome 6 Free Solid" pitchFamily="34" charset="-122"/>
                <a:cs typeface="Font Awesome 6 Free Solid" pitchFamily="34" charset="-120"/>
              </a:rPr>
              <a:t>a</a:t>
            </a:r>
            <a:pPr algn="ctr">
              <a:lnSpc>
                <a:spcPts val="1200"/>
              </a:lnSpc>
            </a:pPr>
            <a:r>
              <a:rPr lang="en-US" sz="1200" b="0" i="0" dirty="0">
                <a:solidFill>
                  <a:srgbClr val="4A4A4A"/>
                </a:solidFill>
                <a:latin typeface="Font Awesome 6 Free Solid" pitchFamily="34" charset="0"/>
                <a:ea typeface="Font Awesome 6 Free Solid" pitchFamily="34" charset="-122"/>
                <a:cs typeface="Font Awesome 6 Free Solid" pitchFamily="34" charset="-120"/>
              </a:rPr>
              <a:t>d</a:t>
            </a:r>
            <a:endParaRPr lang="en-US" sz="1200" dirty="0"/>
          </a:p>
        </p:txBody>
      </p:sp>
      <p:sp>
        <p:nvSpPr>
          <p:cNvPr id="40" name="Text 23"/>
          <p:cNvSpPr/>
          <p:nvPr/>
        </p:nvSpPr>
        <p:spPr>
          <a:xfrm>
            <a:off x="3181350" y="4924425"/>
            <a:ext cx="11144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C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h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o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o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s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a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f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i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l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.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.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.</a:t>
            </a:r>
            <a:endParaRPr lang="en-US" sz="1200" dirty="0"/>
          </a:p>
        </p:txBody>
      </p:sp>
      <p:sp>
        <p:nvSpPr>
          <p:cNvPr id="41" name="Text 24"/>
          <p:cNvSpPr/>
          <p:nvPr/>
        </p:nvSpPr>
        <p:spPr>
          <a:xfrm>
            <a:off x="4591050" y="4924425"/>
            <a:ext cx="21431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S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c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r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n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S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h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o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t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2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0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1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7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0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7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2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9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a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t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1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5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.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5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4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.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2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5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.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p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n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g</a:t>
            </a:r>
            <a:endParaRPr lang="en-US" sz="12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609600" y="342900"/>
            <a:ext cx="13184758" cy="466479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rcRect l="0" r="0" t="0" b="0"/>
          <a:stretch/>
        </p:blipFill>
        <p:spPr>
          <a:xfrm>
            <a:off x="1733550" y="12325350"/>
            <a:ext cx="10953750" cy="191123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rcRect l="0" r="0" t="0" b="0"/>
          <a:stretch/>
        </p:blipFill>
        <p:spPr>
          <a:xfrm>
            <a:off x="1724025" y="1704975"/>
            <a:ext cx="5715000" cy="228600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rcRect l="0" r="0" t="0" b="0"/>
          <a:stretch/>
        </p:blipFill>
        <p:spPr>
          <a:xfrm>
            <a:off x="1724025" y="2362200"/>
            <a:ext cx="304800" cy="304800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rcRect l="0" r="0" t="0" b="0"/>
          <a:stretch/>
        </p:blipFill>
        <p:spPr>
          <a:xfrm>
            <a:off x="3276600" y="2362200"/>
            <a:ext cx="304800" cy="304800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rcRect l="0" r="0" t="0" b="0"/>
          <a:stretch/>
        </p:blipFill>
        <p:spPr>
          <a:xfrm>
            <a:off x="4829175" y="2362200"/>
            <a:ext cx="304800" cy="304800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rcRect l="0" r="0" t="0" b="0"/>
          <a:stretch/>
        </p:blipFill>
        <p:spPr>
          <a:xfrm>
            <a:off x="3019425" y="2419350"/>
            <a:ext cx="190500" cy="190500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8"/>
          <a:srcRect l="0" r="0" t="0" b="0"/>
          <a:stretch/>
        </p:blipFill>
        <p:spPr>
          <a:xfrm>
            <a:off x="4572000" y="2419350"/>
            <a:ext cx="190500" cy="190500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9"/>
          <a:srcRect l="0" r="0" t="0" b="0"/>
          <a:stretch/>
        </p:blipFill>
        <p:spPr>
          <a:xfrm>
            <a:off x="2828925" y="3752850"/>
            <a:ext cx="5048250" cy="342900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0"/>
          <a:srcRect l="0" r="0" t="0" b="0"/>
          <a:stretch/>
        </p:blipFill>
        <p:spPr>
          <a:xfrm>
            <a:off x="9791700" y="11115675"/>
            <a:ext cx="666750" cy="381000"/>
          </a:xfrm>
          <a:prstGeom prst="rect">
            <a:avLst/>
          </a:prstGeom>
        </p:spPr>
      </p:pic>
      <p:pic>
        <p:nvPicPr>
          <p:cNvPr id="12" name="Image 10" descr="preencoded.png">    </p:cNvPr>
          <p:cNvPicPr>
            <a:picLocks noChangeAspect="1"/>
          </p:cNvPicPr>
          <p:nvPr/>
        </p:nvPicPr>
        <p:blipFill>
          <a:blip r:embed="rId11"/>
          <a:srcRect l="0" r="0" t="0" b="0"/>
          <a:stretch/>
        </p:blipFill>
        <p:spPr>
          <a:xfrm>
            <a:off x="10658475" y="3733800"/>
            <a:ext cx="914400" cy="381000"/>
          </a:xfrm>
          <a:prstGeom prst="rect">
            <a:avLst/>
          </a:prstGeom>
        </p:spPr>
      </p:pic>
      <p:pic>
        <p:nvPicPr>
          <p:cNvPr id="13" name="Image 11" descr="preencoded.png">    </p:cNvPr>
          <p:cNvPicPr>
            <a:picLocks noChangeAspect="1"/>
          </p:cNvPicPr>
          <p:nvPr/>
        </p:nvPicPr>
        <p:blipFill>
          <a:blip r:embed="rId12"/>
          <a:srcRect l="0" r="0" t="0" b="0"/>
          <a:stretch/>
        </p:blipFill>
        <p:spPr>
          <a:xfrm>
            <a:off x="2371725" y="5695950"/>
            <a:ext cx="9658350" cy="4552950"/>
          </a:xfrm>
          <a:prstGeom prst="rect">
            <a:avLst/>
          </a:prstGeom>
        </p:spPr>
      </p:pic>
      <p:pic>
        <p:nvPicPr>
          <p:cNvPr id="14" name="Image 12" descr="preencoded.png">    </p:cNvPr>
          <p:cNvPicPr>
            <a:picLocks noChangeAspect="1"/>
          </p:cNvPicPr>
          <p:nvPr/>
        </p:nvPicPr>
        <p:blipFill>
          <a:blip r:embed="rId13"/>
          <a:srcRect l="0" r="0" t="0" b="0"/>
          <a:stretch/>
        </p:blipFill>
        <p:spPr>
          <a:xfrm>
            <a:off x="2828925" y="5848350"/>
            <a:ext cx="1838325" cy="304800"/>
          </a:xfrm>
          <a:prstGeom prst="rect">
            <a:avLst/>
          </a:prstGeom>
        </p:spPr>
      </p:pic>
      <p:pic>
        <p:nvPicPr>
          <p:cNvPr id="15" name="Image 13" descr="preencoded.png">    </p:cNvPr>
          <p:cNvPicPr>
            <a:picLocks noChangeAspect="1"/>
          </p:cNvPicPr>
          <p:nvPr/>
        </p:nvPicPr>
        <p:blipFill>
          <a:blip r:embed="rId14"/>
          <a:srcRect l="0" r="0" t="0" b="0"/>
          <a:stretch/>
        </p:blipFill>
        <p:spPr>
          <a:xfrm>
            <a:off x="2828925" y="4838700"/>
            <a:ext cx="6858000" cy="704850"/>
          </a:xfrm>
          <a:prstGeom prst="rect">
            <a:avLst/>
          </a:prstGeom>
        </p:spPr>
      </p:pic>
      <p:sp>
        <p:nvSpPr>
          <p:cNvPr id="16" name="Text 0"/>
          <p:cNvSpPr/>
          <p:nvPr/>
        </p:nvSpPr>
        <p:spPr>
          <a:xfrm>
            <a:off x="9448800" y="466725"/>
            <a:ext cx="5238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H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o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m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endParaRPr lang="en-US" sz="1200" dirty="0"/>
          </a:p>
        </p:txBody>
      </p:sp>
      <p:sp>
        <p:nvSpPr>
          <p:cNvPr id="17" name="Text 1"/>
          <p:cNvSpPr/>
          <p:nvPr/>
        </p:nvSpPr>
        <p:spPr>
          <a:xfrm>
            <a:off x="10334625" y="466725"/>
            <a:ext cx="6477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C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a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t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a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l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o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g</a:t>
            </a:r>
            <a:endParaRPr lang="en-US" sz="1200" dirty="0"/>
          </a:p>
        </p:txBody>
      </p:sp>
      <p:sp>
        <p:nvSpPr>
          <p:cNvPr id="18" name="Text 2"/>
          <p:cNvSpPr/>
          <p:nvPr/>
        </p:nvSpPr>
        <p:spPr>
          <a:xfrm>
            <a:off x="11344275" y="466725"/>
            <a:ext cx="838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R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s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o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u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r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c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s</a:t>
            </a:r>
            <a:endParaRPr lang="en-US" sz="1200" dirty="0"/>
          </a:p>
        </p:txBody>
      </p:sp>
      <p:sp>
        <p:nvSpPr>
          <p:cNvPr id="19" name="Text 3"/>
          <p:cNvSpPr/>
          <p:nvPr/>
        </p:nvSpPr>
        <p:spPr>
          <a:xfrm>
            <a:off x="1685925" y="12344400"/>
            <a:ext cx="218122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©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 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2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0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2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2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 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C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O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M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P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A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N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Y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 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N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A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M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E</a:t>
            </a:r>
            <a:endParaRPr lang="en-US" sz="1200" dirty="0"/>
          </a:p>
        </p:txBody>
      </p:sp>
      <p:sp>
        <p:nvSpPr>
          <p:cNvPr id="20" name="Text 4"/>
          <p:cNvSpPr/>
          <p:nvPr/>
        </p:nvSpPr>
        <p:spPr>
          <a:xfrm>
            <a:off x="9039225" y="12325350"/>
            <a:ext cx="36480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B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y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a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c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c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s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s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i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n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g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t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h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i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s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p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a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g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,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y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o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u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a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g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r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t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o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t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h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T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r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m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s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.</a:t>
            </a:r>
            <a:endParaRPr lang="en-US" sz="1200" dirty="0"/>
          </a:p>
        </p:txBody>
      </p:sp>
      <p:sp>
        <p:nvSpPr>
          <p:cNvPr id="21" name="Text 5"/>
          <p:cNvSpPr/>
          <p:nvPr/>
        </p:nvSpPr>
        <p:spPr>
          <a:xfrm>
            <a:off x="1676400" y="1704975"/>
            <a:ext cx="12763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485FC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V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485FC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485FC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n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485FC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d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485FC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o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485FC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r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485FC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485FC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S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485FC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485FC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t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485FC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t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485FC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i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485FC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n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485FC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g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485FC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s</a:t>
            </a:r>
            <a:endParaRPr lang="en-US" sz="1200" dirty="0"/>
          </a:p>
        </p:txBody>
      </p:sp>
      <p:sp>
        <p:nvSpPr>
          <p:cNvPr id="22" name="Text 6"/>
          <p:cNvSpPr/>
          <p:nvPr/>
        </p:nvSpPr>
        <p:spPr>
          <a:xfrm>
            <a:off x="3048000" y="1704975"/>
            <a:ext cx="1428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1800"/>
              </a:lnSpc>
            </a:pPr>
            <a:r>
              <a:rPr lang="en-US" sz="1200" b="0" i="0" dirty="0">
                <a:solidFill>
                  <a:srgbClr val="B5B5B5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&gt;</a:t>
            </a:r>
            <a:endParaRPr lang="en-US" sz="1200" dirty="0"/>
          </a:p>
        </p:txBody>
      </p:sp>
      <p:sp>
        <p:nvSpPr>
          <p:cNvPr id="23" name="Text 7"/>
          <p:cNvSpPr/>
          <p:nvPr/>
        </p:nvSpPr>
        <p:spPr>
          <a:xfrm>
            <a:off x="3228975" y="1704975"/>
            <a:ext cx="14763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C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r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a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t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i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n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g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n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w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I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t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m</a:t>
            </a:r>
            <a:endParaRPr lang="en-US" sz="1200" dirty="0"/>
          </a:p>
        </p:txBody>
      </p:sp>
      <p:sp>
        <p:nvSpPr>
          <p:cNvPr id="24" name="Text 8"/>
          <p:cNvSpPr/>
          <p:nvPr/>
        </p:nvSpPr>
        <p:spPr>
          <a:xfrm>
            <a:off x="1800225" y="2409825"/>
            <a:ext cx="104775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1</a:t>
            </a:r>
            <a:endParaRPr lang="en-US" sz="1050" dirty="0"/>
          </a:p>
        </p:txBody>
      </p:sp>
      <p:sp>
        <p:nvSpPr>
          <p:cNvPr id="25" name="Text 9"/>
          <p:cNvSpPr/>
          <p:nvPr/>
        </p:nvSpPr>
        <p:spPr>
          <a:xfrm>
            <a:off x="3343275" y="2409825"/>
            <a:ext cx="123825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2</a:t>
            </a:r>
            <a:endParaRPr lang="en-US" sz="1050" dirty="0"/>
          </a:p>
        </p:txBody>
      </p:sp>
      <p:sp>
        <p:nvSpPr>
          <p:cNvPr id="26" name="Text 10"/>
          <p:cNvSpPr/>
          <p:nvPr/>
        </p:nvSpPr>
        <p:spPr>
          <a:xfrm>
            <a:off x="4895850" y="2409825"/>
            <a:ext cx="123825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3</a:t>
            </a:r>
            <a:endParaRPr lang="en-US" sz="1050" dirty="0"/>
          </a:p>
        </p:txBody>
      </p:sp>
      <p:sp>
        <p:nvSpPr>
          <p:cNvPr id="27" name="Text 11"/>
          <p:cNvSpPr/>
          <p:nvPr/>
        </p:nvSpPr>
        <p:spPr>
          <a:xfrm>
            <a:off x="2076450" y="2409825"/>
            <a:ext cx="876300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575"/>
              </a:lnSpc>
            </a:pPr>
            <a:r>
              <a:rPr lang="en-US" sz="105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</a:t>
            </a:r>
            <a:pPr algn="l">
              <a:lnSpc>
                <a:spcPts val="1575"/>
              </a:lnSpc>
            </a:pPr>
            <a:r>
              <a:rPr lang="en-US" sz="105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r</a:t>
            </a:r>
            <a:pPr algn="l">
              <a:lnSpc>
                <a:spcPts val="1575"/>
              </a:lnSpc>
            </a:pPr>
            <a:r>
              <a:rPr lang="en-US" sz="105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e</a:t>
            </a:r>
            <a:pPr algn="l">
              <a:lnSpc>
                <a:spcPts val="1575"/>
              </a:lnSpc>
            </a:pPr>
            <a:r>
              <a:rPr lang="en-US" sz="105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</a:t>
            </a:r>
            <a:pPr algn="l">
              <a:lnSpc>
                <a:spcPts val="1575"/>
              </a:lnSpc>
            </a:pPr>
            <a:r>
              <a:rPr lang="en-US" sz="105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</a:t>
            </a:r>
            <a:pPr algn="l">
              <a:lnSpc>
                <a:spcPts val="1575"/>
              </a:lnSpc>
            </a:pPr>
            <a:r>
              <a:rPr lang="en-US" sz="105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e</a:t>
            </a:r>
            <a:pPr algn="l">
              <a:lnSpc>
                <a:spcPts val="1575"/>
              </a:lnSpc>
            </a:pPr>
            <a:r>
              <a:rPr lang="en-US" sz="105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 </a:t>
            </a:r>
            <a:pPr algn="l">
              <a:lnSpc>
                <a:spcPts val="1575"/>
              </a:lnSpc>
            </a:pPr>
            <a:r>
              <a:rPr lang="en-US" sz="105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I</a:t>
            </a:r>
            <a:pPr algn="l">
              <a:lnSpc>
                <a:spcPts val="1575"/>
              </a:lnSpc>
            </a:pPr>
            <a:r>
              <a:rPr lang="en-US" sz="105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</a:t>
            </a:r>
            <a:pPr algn="l">
              <a:lnSpc>
                <a:spcPts val="1575"/>
              </a:lnSpc>
            </a:pPr>
            <a:r>
              <a:rPr lang="en-US" sz="105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e</a:t>
            </a:r>
            <a:pPr algn="l">
              <a:lnSpc>
                <a:spcPts val="1575"/>
              </a:lnSpc>
            </a:pPr>
            <a:r>
              <a:rPr lang="en-US" sz="105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m</a:t>
            </a:r>
            <a:endParaRPr lang="en-US" sz="1050" dirty="0"/>
          </a:p>
        </p:txBody>
      </p:sp>
      <p:sp>
        <p:nvSpPr>
          <p:cNvPr id="28" name="Text 12"/>
          <p:cNvSpPr/>
          <p:nvPr/>
        </p:nvSpPr>
        <p:spPr>
          <a:xfrm>
            <a:off x="3629025" y="2409825"/>
            <a:ext cx="828675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575"/>
              </a:lnSpc>
            </a:pPr>
            <a:r>
              <a:rPr lang="en-US" sz="105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S</a:t>
            </a:r>
            <a:pPr algn="l">
              <a:lnSpc>
                <a:spcPts val="1575"/>
              </a:lnSpc>
            </a:pPr>
            <a:r>
              <a:rPr lang="en-US" sz="105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e</a:t>
            </a:r>
            <a:pPr algn="l">
              <a:lnSpc>
                <a:spcPts val="1575"/>
              </a:lnSpc>
            </a:pPr>
            <a:r>
              <a:rPr lang="en-US" sz="105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</a:t>
            </a:r>
            <a:pPr algn="l">
              <a:lnSpc>
                <a:spcPts val="1575"/>
              </a:lnSpc>
            </a:pPr>
            <a:r>
              <a:rPr lang="en-US" sz="105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 </a:t>
            </a:r>
            <a:pPr algn="l">
              <a:lnSpc>
                <a:spcPts val="1575"/>
              </a:lnSpc>
            </a:pPr>
            <a:r>
              <a:rPr lang="en-US" sz="105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I</a:t>
            </a:r>
            <a:pPr algn="l">
              <a:lnSpc>
                <a:spcPts val="1575"/>
              </a:lnSpc>
            </a:pPr>
            <a:r>
              <a:rPr lang="en-US" sz="105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m</a:t>
            </a:r>
            <a:pPr algn="l">
              <a:lnSpc>
                <a:spcPts val="1575"/>
              </a:lnSpc>
            </a:pPr>
            <a:r>
              <a:rPr lang="en-US" sz="105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</a:t>
            </a:r>
            <a:pPr algn="l">
              <a:lnSpc>
                <a:spcPts val="1575"/>
              </a:lnSpc>
            </a:pPr>
            <a:r>
              <a:rPr lang="en-US" sz="105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g</a:t>
            </a:r>
            <a:pPr algn="l">
              <a:lnSpc>
                <a:spcPts val="1575"/>
              </a:lnSpc>
            </a:pPr>
            <a:r>
              <a:rPr lang="en-US" sz="105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e</a:t>
            </a:r>
            <a:pPr algn="l">
              <a:lnSpc>
                <a:spcPts val="1575"/>
              </a:lnSpc>
            </a:pPr>
            <a:r>
              <a:rPr lang="en-US" sz="105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s</a:t>
            </a:r>
            <a:endParaRPr lang="en-US" sz="1050" dirty="0"/>
          </a:p>
        </p:txBody>
      </p:sp>
      <p:sp>
        <p:nvSpPr>
          <p:cNvPr id="29" name="Text 13"/>
          <p:cNvSpPr/>
          <p:nvPr/>
        </p:nvSpPr>
        <p:spPr>
          <a:xfrm>
            <a:off x="5181600" y="2409825"/>
            <a:ext cx="581025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575"/>
              </a:lnSpc>
            </a:pPr>
            <a:r>
              <a:rPr lang="en-US" sz="105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P</a:t>
            </a:r>
            <a:pPr algn="l">
              <a:lnSpc>
                <a:spcPts val="1575"/>
              </a:lnSpc>
            </a:pPr>
            <a:r>
              <a:rPr lang="en-US" sz="105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u</a:t>
            </a:r>
            <a:pPr algn="l">
              <a:lnSpc>
                <a:spcPts val="1575"/>
              </a:lnSpc>
            </a:pPr>
            <a:r>
              <a:rPr lang="en-US" sz="105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b</a:t>
            </a:r>
            <a:pPr algn="l">
              <a:lnSpc>
                <a:spcPts val="1575"/>
              </a:lnSpc>
            </a:pPr>
            <a:r>
              <a:rPr lang="en-US" sz="105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l</a:t>
            </a:r>
            <a:pPr algn="l">
              <a:lnSpc>
                <a:spcPts val="1575"/>
              </a:lnSpc>
            </a:pPr>
            <a:r>
              <a:rPr lang="en-US" sz="105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i</a:t>
            </a:r>
            <a:pPr algn="l">
              <a:lnSpc>
                <a:spcPts val="1575"/>
              </a:lnSpc>
            </a:pPr>
            <a:r>
              <a:rPr lang="en-US" sz="105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s</a:t>
            </a:r>
            <a:pPr algn="l">
              <a:lnSpc>
                <a:spcPts val="1575"/>
              </a:lnSpc>
            </a:pPr>
            <a:r>
              <a:rPr lang="en-US" sz="105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h</a:t>
            </a:r>
            <a:endParaRPr lang="en-US" sz="1050" dirty="0"/>
          </a:p>
        </p:txBody>
      </p:sp>
      <p:sp>
        <p:nvSpPr>
          <p:cNvPr id="30" name="Text 14"/>
          <p:cNvSpPr/>
          <p:nvPr/>
        </p:nvSpPr>
        <p:spPr>
          <a:xfrm>
            <a:off x="2781300" y="3752850"/>
            <a:ext cx="509587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700"/>
              </a:lnSpc>
            </a:pPr>
            <a:r>
              <a:rPr lang="en-US" sz="2400" b="0" i="0" dirty="0">
                <a:solidFill>
                  <a:srgbClr val="363636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G</a:t>
            </a:r>
            <a:pPr algn="l">
              <a:lnSpc>
                <a:spcPts val="2700"/>
              </a:lnSpc>
            </a:pPr>
            <a:r>
              <a:rPr lang="en-US" sz="2400" b="0" i="0" dirty="0">
                <a:solidFill>
                  <a:srgbClr val="363636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e</a:t>
            </a:r>
            <a:pPr algn="l">
              <a:lnSpc>
                <a:spcPts val="2700"/>
              </a:lnSpc>
            </a:pPr>
            <a:r>
              <a:rPr lang="en-US" sz="2400" b="0" i="0" dirty="0">
                <a:solidFill>
                  <a:srgbClr val="363636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t</a:t>
            </a:r>
            <a:pPr algn="l">
              <a:lnSpc>
                <a:spcPts val="2700"/>
              </a:lnSpc>
            </a:pPr>
            <a:r>
              <a:rPr lang="en-US" sz="2400" b="0" i="0" dirty="0">
                <a:solidFill>
                  <a:srgbClr val="363636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 </a:t>
            </a:r>
            <a:pPr algn="l">
              <a:lnSpc>
                <a:spcPts val="2700"/>
              </a:lnSpc>
            </a:pPr>
            <a:r>
              <a:rPr lang="en-US" sz="2400" b="0" i="0" dirty="0">
                <a:solidFill>
                  <a:srgbClr val="363636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r</a:t>
            </a:r>
            <a:pPr algn="l">
              <a:lnSpc>
                <a:spcPts val="2700"/>
              </a:lnSpc>
            </a:pPr>
            <a:r>
              <a:rPr lang="en-US" sz="2400" b="0" i="0" dirty="0">
                <a:solidFill>
                  <a:srgbClr val="363636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e</a:t>
            </a:r>
            <a:pPr algn="l">
              <a:lnSpc>
                <a:spcPts val="2700"/>
              </a:lnSpc>
            </a:pPr>
            <a:r>
              <a:rPr lang="en-US" sz="2400" b="0" i="0" dirty="0">
                <a:solidFill>
                  <a:srgbClr val="363636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a</a:t>
            </a:r>
            <a:pPr algn="l">
              <a:lnSpc>
                <a:spcPts val="2700"/>
              </a:lnSpc>
            </a:pPr>
            <a:r>
              <a:rPr lang="en-US" sz="2400" b="0" i="0" dirty="0">
                <a:solidFill>
                  <a:srgbClr val="363636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d</a:t>
            </a:r>
            <a:pPr algn="l">
              <a:lnSpc>
                <a:spcPts val="2700"/>
              </a:lnSpc>
            </a:pPr>
            <a:r>
              <a:rPr lang="en-US" sz="2400" b="0" i="0" dirty="0">
                <a:solidFill>
                  <a:srgbClr val="363636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y</a:t>
            </a:r>
            <a:pPr algn="l">
              <a:lnSpc>
                <a:spcPts val="2700"/>
              </a:lnSpc>
            </a:pPr>
            <a:r>
              <a:rPr lang="en-US" sz="2400" b="0" i="0" dirty="0">
                <a:solidFill>
                  <a:srgbClr val="363636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 </a:t>
            </a:r>
            <a:pPr algn="l">
              <a:lnSpc>
                <a:spcPts val="2700"/>
              </a:lnSpc>
            </a:pPr>
            <a:r>
              <a:rPr lang="en-US" sz="2400" b="0" i="0" dirty="0">
                <a:solidFill>
                  <a:srgbClr val="363636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f</a:t>
            </a:r>
            <a:pPr algn="l">
              <a:lnSpc>
                <a:spcPts val="2700"/>
              </a:lnSpc>
            </a:pPr>
            <a:r>
              <a:rPr lang="en-US" sz="2400" b="0" i="0" dirty="0">
                <a:solidFill>
                  <a:srgbClr val="363636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o</a:t>
            </a:r>
            <a:pPr algn="l">
              <a:lnSpc>
                <a:spcPts val="2700"/>
              </a:lnSpc>
            </a:pPr>
            <a:r>
              <a:rPr lang="en-US" sz="2400" b="0" i="0" dirty="0">
                <a:solidFill>
                  <a:srgbClr val="363636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r</a:t>
            </a:r>
            <a:pPr algn="l">
              <a:lnSpc>
                <a:spcPts val="2700"/>
              </a:lnSpc>
            </a:pPr>
            <a:r>
              <a:rPr lang="en-US" sz="2400" b="0" i="0" dirty="0">
                <a:solidFill>
                  <a:srgbClr val="363636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 </a:t>
            </a:r>
            <a:pPr algn="l">
              <a:lnSpc>
                <a:spcPts val="2700"/>
              </a:lnSpc>
            </a:pPr>
            <a:r>
              <a:rPr lang="en-US" sz="2400" b="0" i="0" dirty="0">
                <a:solidFill>
                  <a:srgbClr val="363636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t</a:t>
            </a:r>
            <a:pPr algn="l">
              <a:lnSpc>
                <a:spcPts val="2700"/>
              </a:lnSpc>
            </a:pPr>
            <a:r>
              <a:rPr lang="en-US" sz="2400" b="0" i="0" dirty="0">
                <a:solidFill>
                  <a:srgbClr val="363636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h</a:t>
            </a:r>
            <a:pPr algn="l">
              <a:lnSpc>
                <a:spcPts val="2700"/>
              </a:lnSpc>
            </a:pPr>
            <a:r>
              <a:rPr lang="en-US" sz="2400" b="0" i="0" dirty="0">
                <a:solidFill>
                  <a:srgbClr val="363636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e</a:t>
            </a:r>
            <a:pPr algn="l">
              <a:lnSpc>
                <a:spcPts val="2700"/>
              </a:lnSpc>
            </a:pPr>
            <a:r>
              <a:rPr lang="en-US" sz="2400" b="0" i="0" dirty="0">
                <a:solidFill>
                  <a:srgbClr val="363636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 </a:t>
            </a:r>
            <a:pPr algn="l">
              <a:lnSpc>
                <a:spcPts val="2700"/>
              </a:lnSpc>
            </a:pPr>
            <a:r>
              <a:rPr lang="en-US" sz="2400" b="0" i="0" dirty="0">
                <a:solidFill>
                  <a:srgbClr val="363636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n</a:t>
            </a:r>
            <a:pPr algn="l">
              <a:lnSpc>
                <a:spcPts val="2700"/>
              </a:lnSpc>
            </a:pPr>
            <a:r>
              <a:rPr lang="en-US" sz="2400" b="0" i="0" dirty="0">
                <a:solidFill>
                  <a:srgbClr val="363636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e</a:t>
            </a:r>
            <a:pPr algn="l">
              <a:lnSpc>
                <a:spcPts val="2700"/>
              </a:lnSpc>
            </a:pPr>
            <a:r>
              <a:rPr lang="en-US" sz="2400" b="0" i="0" dirty="0">
                <a:solidFill>
                  <a:srgbClr val="363636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x</a:t>
            </a:r>
            <a:pPr algn="l">
              <a:lnSpc>
                <a:spcPts val="2700"/>
              </a:lnSpc>
            </a:pPr>
            <a:r>
              <a:rPr lang="en-US" sz="2400" b="0" i="0" dirty="0">
                <a:solidFill>
                  <a:srgbClr val="363636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t</a:t>
            </a:r>
            <a:pPr algn="l">
              <a:lnSpc>
                <a:spcPts val="2700"/>
              </a:lnSpc>
            </a:pPr>
            <a:r>
              <a:rPr lang="en-US" sz="2400" b="0" i="0" dirty="0">
                <a:solidFill>
                  <a:srgbClr val="363636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 </a:t>
            </a:r>
            <a:pPr algn="l">
              <a:lnSpc>
                <a:spcPts val="2700"/>
              </a:lnSpc>
            </a:pPr>
            <a:r>
              <a:rPr lang="en-US" sz="2400" b="0" i="0" dirty="0">
                <a:solidFill>
                  <a:srgbClr val="363636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b</a:t>
            </a:r>
            <a:pPr algn="l">
              <a:lnSpc>
                <a:spcPts val="2700"/>
              </a:lnSpc>
            </a:pPr>
            <a:r>
              <a:rPr lang="en-US" sz="2400" b="0" i="0" dirty="0">
                <a:solidFill>
                  <a:srgbClr val="363636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i</a:t>
            </a:r>
            <a:pPr algn="l">
              <a:lnSpc>
                <a:spcPts val="2700"/>
              </a:lnSpc>
            </a:pPr>
            <a:r>
              <a:rPr lang="en-US" sz="2400" b="0" i="0" dirty="0">
                <a:solidFill>
                  <a:srgbClr val="363636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g</a:t>
            </a:r>
            <a:pPr algn="l">
              <a:lnSpc>
                <a:spcPts val="2700"/>
              </a:lnSpc>
            </a:pPr>
            <a:r>
              <a:rPr lang="en-US" sz="2400" b="0" i="0" dirty="0">
                <a:solidFill>
                  <a:srgbClr val="363636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 </a:t>
            </a:r>
            <a:pPr algn="l">
              <a:lnSpc>
                <a:spcPts val="2700"/>
              </a:lnSpc>
            </a:pPr>
            <a:r>
              <a:rPr lang="en-US" sz="2400" b="0" i="0" dirty="0">
                <a:solidFill>
                  <a:srgbClr val="363636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t</a:t>
            </a:r>
            <a:pPr algn="l">
              <a:lnSpc>
                <a:spcPts val="2700"/>
              </a:lnSpc>
            </a:pPr>
            <a:r>
              <a:rPr lang="en-US" sz="2400" b="0" i="0" dirty="0">
                <a:solidFill>
                  <a:srgbClr val="363636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h</a:t>
            </a:r>
            <a:pPr algn="l">
              <a:lnSpc>
                <a:spcPts val="2700"/>
              </a:lnSpc>
            </a:pPr>
            <a:r>
              <a:rPr lang="en-US" sz="2400" b="0" i="0" dirty="0">
                <a:solidFill>
                  <a:srgbClr val="363636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i</a:t>
            </a:r>
            <a:pPr algn="l">
              <a:lnSpc>
                <a:spcPts val="2700"/>
              </a:lnSpc>
            </a:pPr>
            <a:r>
              <a:rPr lang="en-US" sz="2400" b="0" i="0" dirty="0">
                <a:solidFill>
                  <a:srgbClr val="363636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n</a:t>
            </a:r>
            <a:pPr algn="l">
              <a:lnSpc>
                <a:spcPts val="2700"/>
              </a:lnSpc>
            </a:pPr>
            <a:r>
              <a:rPr lang="en-US" sz="2400" b="0" i="0" dirty="0">
                <a:solidFill>
                  <a:srgbClr val="363636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g</a:t>
            </a:r>
            <a:pPr algn="l">
              <a:lnSpc>
                <a:spcPts val="2700"/>
              </a:lnSpc>
            </a:pPr>
            <a:r>
              <a:rPr lang="en-US" sz="2400" b="0" i="0" dirty="0">
                <a:solidFill>
                  <a:srgbClr val="363636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!</a:t>
            </a:r>
            <a:endParaRPr lang="en-US" sz="2400" dirty="0"/>
          </a:p>
        </p:txBody>
      </p:sp>
      <p:sp>
        <p:nvSpPr>
          <p:cNvPr id="31" name="Text 15"/>
          <p:cNvSpPr/>
          <p:nvPr/>
        </p:nvSpPr>
        <p:spPr>
          <a:xfrm>
            <a:off x="9896475" y="11182350"/>
            <a:ext cx="409575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920"/>
              </a:lnSpc>
            </a:pPr>
            <a:r>
              <a:rPr lang="en-US" sz="120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N</a:t>
            </a:r>
            <a:pPr algn="l">
              <a:lnSpc>
                <a:spcPts val="1920"/>
              </a:lnSpc>
            </a:pPr>
            <a:r>
              <a:rPr lang="en-US" sz="120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1920"/>
              </a:lnSpc>
            </a:pPr>
            <a:r>
              <a:rPr lang="en-US" sz="120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x</a:t>
            </a:r>
            <a:pPr algn="l">
              <a:lnSpc>
                <a:spcPts val="1920"/>
              </a:lnSpc>
            </a:pPr>
            <a:r>
              <a:rPr lang="en-US" sz="120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t</a:t>
            </a:r>
            <a:endParaRPr lang="en-US" sz="1200" dirty="0"/>
          </a:p>
        </p:txBody>
      </p:sp>
      <p:sp>
        <p:nvSpPr>
          <p:cNvPr id="32" name="Text 16"/>
          <p:cNvSpPr/>
          <p:nvPr/>
        </p:nvSpPr>
        <p:spPr>
          <a:xfrm>
            <a:off x="10763250" y="3800475"/>
            <a:ext cx="657225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920"/>
              </a:lnSpc>
            </a:pPr>
            <a:r>
              <a:rPr lang="en-US" sz="120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P</a:t>
            </a:r>
            <a:pPr algn="l">
              <a:lnSpc>
                <a:spcPts val="1920"/>
              </a:lnSpc>
            </a:pPr>
            <a:r>
              <a:rPr lang="en-US" sz="120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r</a:t>
            </a:r>
            <a:pPr algn="l">
              <a:lnSpc>
                <a:spcPts val="1920"/>
              </a:lnSpc>
            </a:pPr>
            <a:r>
              <a:rPr lang="en-US" sz="120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1920"/>
              </a:lnSpc>
            </a:pPr>
            <a:r>
              <a:rPr lang="en-US" sz="120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v</a:t>
            </a:r>
            <a:pPr algn="l">
              <a:lnSpc>
                <a:spcPts val="1920"/>
              </a:lnSpc>
            </a:pPr>
            <a:r>
              <a:rPr lang="en-US" sz="120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i</a:t>
            </a:r>
            <a:pPr algn="l">
              <a:lnSpc>
                <a:spcPts val="1920"/>
              </a:lnSpc>
            </a:pPr>
            <a:r>
              <a:rPr lang="en-US" sz="120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1920"/>
              </a:lnSpc>
            </a:pPr>
            <a:r>
              <a:rPr lang="en-US" sz="120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w</a:t>
            </a:r>
            <a:endParaRPr lang="en-US" sz="1200" dirty="0"/>
          </a:p>
        </p:txBody>
      </p:sp>
      <p:sp>
        <p:nvSpPr>
          <p:cNvPr id="33" name="Text 17"/>
          <p:cNvSpPr/>
          <p:nvPr/>
        </p:nvSpPr>
        <p:spPr>
          <a:xfrm>
            <a:off x="6391275" y="6410325"/>
            <a:ext cx="771525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050"/>
              </a:lnSpc>
            </a:pPr>
            <a:r>
              <a:rPr lang="en-US" sz="900" b="0" i="0" dirty="0">
                <a:solidFill>
                  <a:srgbClr val="F5F5F5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N</a:t>
            </a:r>
            <a:pPr algn="ctr">
              <a:lnSpc>
                <a:spcPts val="1050"/>
              </a:lnSpc>
            </a:pPr>
            <a:r>
              <a:rPr lang="en-US" sz="900" b="0" i="0" dirty="0">
                <a:solidFill>
                  <a:srgbClr val="F5F5F5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e</a:t>
            </a:r>
            <a:pPr algn="ctr">
              <a:lnSpc>
                <a:spcPts val="1050"/>
              </a:lnSpc>
            </a:pPr>
            <a:r>
              <a:rPr lang="en-US" sz="900" b="0" i="0" dirty="0">
                <a:solidFill>
                  <a:srgbClr val="F5F5F5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w</a:t>
            </a:r>
            <a:pPr algn="ctr">
              <a:lnSpc>
                <a:spcPts val="1050"/>
              </a:lnSpc>
            </a:pPr>
            <a:r>
              <a:rPr lang="en-US" sz="900" b="0" i="0" dirty="0">
                <a:solidFill>
                  <a:srgbClr val="F5F5F5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 </a:t>
            </a:r>
            <a:pPr algn="ctr">
              <a:lnSpc>
                <a:spcPts val="1050"/>
              </a:lnSpc>
            </a:pPr>
            <a:r>
              <a:rPr lang="en-US" sz="900" b="0" i="0" dirty="0">
                <a:solidFill>
                  <a:srgbClr val="F5F5F5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U</a:t>
            </a:r>
            <a:pPr algn="ctr">
              <a:lnSpc>
                <a:spcPts val="1050"/>
              </a:lnSpc>
            </a:pPr>
            <a:r>
              <a:rPr lang="en-US" sz="900" b="0" i="0" dirty="0">
                <a:solidFill>
                  <a:srgbClr val="F5F5F5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p</a:t>
            </a:r>
            <a:pPr algn="ctr">
              <a:lnSpc>
                <a:spcPts val="1050"/>
              </a:lnSpc>
            </a:pPr>
            <a:r>
              <a:rPr lang="en-US" sz="900" b="0" i="0" dirty="0">
                <a:solidFill>
                  <a:srgbClr val="F5F5F5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l</a:t>
            </a:r>
            <a:pPr algn="ctr">
              <a:lnSpc>
                <a:spcPts val="1050"/>
              </a:lnSpc>
            </a:pPr>
            <a:r>
              <a:rPr lang="en-US" sz="900" b="0" i="0" dirty="0">
                <a:solidFill>
                  <a:srgbClr val="F5F5F5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o</a:t>
            </a:r>
            <a:pPr algn="ctr">
              <a:lnSpc>
                <a:spcPts val="1050"/>
              </a:lnSpc>
            </a:pPr>
            <a:r>
              <a:rPr lang="en-US" sz="900" b="0" i="0" dirty="0">
                <a:solidFill>
                  <a:srgbClr val="F5F5F5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a</a:t>
            </a:r>
            <a:pPr algn="ctr">
              <a:lnSpc>
                <a:spcPts val="1050"/>
              </a:lnSpc>
            </a:pPr>
            <a:r>
              <a:rPr lang="en-US" sz="900" b="0" i="0" dirty="0">
                <a:solidFill>
                  <a:srgbClr val="F5F5F5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d</a:t>
            </a:r>
            <a:endParaRPr lang="en-US" sz="900" dirty="0"/>
          </a:p>
        </p:txBody>
      </p:sp>
      <p:sp>
        <p:nvSpPr>
          <p:cNvPr id="34" name="Text 18"/>
          <p:cNvSpPr/>
          <p:nvPr/>
        </p:nvSpPr>
        <p:spPr>
          <a:xfrm>
            <a:off x="7534275" y="6410325"/>
            <a:ext cx="466725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050"/>
              </a:lnSpc>
            </a:pPr>
            <a:r>
              <a:rPr lang="en-US" sz="9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R</a:t>
            </a:r>
            <a:pPr algn="ctr">
              <a:lnSpc>
                <a:spcPts val="1050"/>
              </a:lnSpc>
            </a:pPr>
            <a:r>
              <a:rPr lang="en-US" sz="9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e</a:t>
            </a:r>
            <a:pPr algn="ctr">
              <a:lnSpc>
                <a:spcPts val="1050"/>
              </a:lnSpc>
            </a:pPr>
            <a:r>
              <a:rPr lang="en-US" sz="9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c</a:t>
            </a:r>
            <a:pPr algn="ctr">
              <a:lnSpc>
                <a:spcPts val="1050"/>
              </a:lnSpc>
            </a:pPr>
            <a:r>
              <a:rPr lang="en-US" sz="9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e</a:t>
            </a:r>
            <a:pPr algn="ctr">
              <a:lnSpc>
                <a:spcPts val="1050"/>
              </a:lnSpc>
            </a:pPr>
            <a:r>
              <a:rPr lang="en-US" sz="9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n</a:t>
            </a:r>
            <a:pPr algn="ctr">
              <a:lnSpc>
                <a:spcPts val="1050"/>
              </a:lnSpc>
            </a:pPr>
            <a:r>
              <a:rPr lang="en-US" sz="9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t</a:t>
            </a:r>
            <a:endParaRPr lang="en-US" sz="900" dirty="0"/>
          </a:p>
        </p:txBody>
      </p:sp>
      <p:sp>
        <p:nvSpPr>
          <p:cNvPr id="35" name="Text 19"/>
          <p:cNvSpPr/>
          <p:nvPr/>
        </p:nvSpPr>
        <p:spPr>
          <a:xfrm>
            <a:off x="6381750" y="8134350"/>
            <a:ext cx="1638300" cy="323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275"/>
              </a:lnSpc>
            </a:pPr>
            <a:r>
              <a:rPr lang="en-US" sz="1050" b="0" i="0" dirty="0">
                <a:solidFill>
                  <a:srgbClr val="242634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C</a:t>
            </a:r>
            <a:pPr algn="ctr">
              <a:lnSpc>
                <a:spcPts val="1275"/>
              </a:lnSpc>
            </a:pPr>
            <a:r>
              <a:rPr lang="en-US" sz="1050" b="0" i="0" dirty="0">
                <a:solidFill>
                  <a:srgbClr val="242634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l</a:t>
            </a:r>
            <a:pPr algn="ctr">
              <a:lnSpc>
                <a:spcPts val="1275"/>
              </a:lnSpc>
            </a:pPr>
            <a:r>
              <a:rPr lang="en-US" sz="1050" b="0" i="0" dirty="0">
                <a:solidFill>
                  <a:srgbClr val="242634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i</a:t>
            </a:r>
            <a:pPr algn="ctr">
              <a:lnSpc>
                <a:spcPts val="1275"/>
              </a:lnSpc>
            </a:pPr>
            <a:r>
              <a:rPr lang="en-US" sz="1050" b="0" i="0" dirty="0">
                <a:solidFill>
                  <a:srgbClr val="242634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c</a:t>
            </a:r>
            <a:pPr algn="ctr">
              <a:lnSpc>
                <a:spcPts val="1275"/>
              </a:lnSpc>
            </a:pPr>
            <a:r>
              <a:rPr lang="en-US" sz="1050" b="0" i="0" dirty="0">
                <a:solidFill>
                  <a:srgbClr val="242634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k</a:t>
            </a:r>
            <a:pPr algn="ctr">
              <a:lnSpc>
                <a:spcPts val="1275"/>
              </a:lnSpc>
            </a:pPr>
            <a:r>
              <a:rPr lang="en-US" sz="1050" b="0" i="0" dirty="0">
                <a:solidFill>
                  <a:srgbClr val="242634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ctr">
              <a:lnSpc>
                <a:spcPts val="1275"/>
              </a:lnSpc>
            </a:pPr>
            <a:r>
              <a:rPr lang="en-US" sz="1050" b="0" i="0" dirty="0">
                <a:solidFill>
                  <a:srgbClr val="242634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t</a:t>
            </a:r>
            <a:pPr algn="ctr">
              <a:lnSpc>
                <a:spcPts val="1275"/>
              </a:lnSpc>
            </a:pPr>
            <a:r>
              <a:rPr lang="en-US" sz="1050" b="0" i="0" dirty="0">
                <a:solidFill>
                  <a:srgbClr val="242634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o</a:t>
            </a:r>
            <a:pPr algn="ctr">
              <a:lnSpc>
                <a:spcPts val="1275"/>
              </a:lnSpc>
            </a:pPr>
            <a:r>
              <a:rPr lang="en-US" sz="1050" b="0" i="0" dirty="0">
                <a:solidFill>
                  <a:srgbClr val="242634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ctr">
              <a:lnSpc>
                <a:spcPts val="1275"/>
              </a:lnSpc>
            </a:pPr>
            <a:r>
              <a:rPr lang="en-US" sz="1050" b="0" i="0" dirty="0">
                <a:solidFill>
                  <a:srgbClr val="242634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b</a:t>
            </a:r>
            <a:pPr algn="ctr">
              <a:lnSpc>
                <a:spcPts val="1275"/>
              </a:lnSpc>
            </a:pPr>
            <a:r>
              <a:rPr lang="en-US" sz="1050" b="0" i="0" dirty="0">
                <a:solidFill>
                  <a:srgbClr val="242634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r</a:t>
            </a:r>
            <a:pPr algn="ctr">
              <a:lnSpc>
                <a:spcPts val="1275"/>
              </a:lnSpc>
            </a:pPr>
            <a:r>
              <a:rPr lang="en-US" sz="1050" b="0" i="0" dirty="0">
                <a:solidFill>
                  <a:srgbClr val="242634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o</a:t>
            </a:r>
            <a:pPr algn="ctr">
              <a:lnSpc>
                <a:spcPts val="1275"/>
              </a:lnSpc>
            </a:pPr>
            <a:r>
              <a:rPr lang="en-US" sz="1050" b="0" i="0" dirty="0">
                <a:solidFill>
                  <a:srgbClr val="242634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w</a:t>
            </a:r>
            <a:pPr algn="ctr">
              <a:lnSpc>
                <a:spcPts val="1275"/>
              </a:lnSpc>
            </a:pPr>
            <a:r>
              <a:rPr lang="en-US" sz="1050" b="0" i="0" dirty="0">
                <a:solidFill>
                  <a:srgbClr val="242634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s</a:t>
            </a:r>
            <a:pPr algn="ctr">
              <a:lnSpc>
                <a:spcPts val="1275"/>
              </a:lnSpc>
            </a:pPr>
            <a:r>
              <a:rPr lang="en-US" sz="1050" b="0" i="0" dirty="0">
                <a:solidFill>
                  <a:srgbClr val="242634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ctr">
              <a:lnSpc>
                <a:spcPts val="1275"/>
              </a:lnSpc>
            </a:pPr>
            <a:r>
              <a:rPr lang="en-US" sz="1050" b="0" i="0" dirty="0">
                <a:solidFill>
                  <a:srgbClr val="242634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ctr">
              <a:lnSpc>
                <a:spcPts val="1275"/>
              </a:lnSpc>
            </a:pPr>
            <a:r>
              <a:rPr lang="en-US" sz="1050" b="0" i="0" dirty="0">
                <a:solidFill>
                  <a:srgbClr val="242634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o</a:t>
            </a:r>
            <a:pPr algn="ctr">
              <a:lnSpc>
                <a:spcPts val="1275"/>
              </a:lnSpc>
            </a:pPr>
            <a:r>
              <a:rPr lang="en-US" sz="1050" b="0" i="0" dirty="0">
                <a:solidFill>
                  <a:srgbClr val="242634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r</a:t>
            </a:r>
            <a:pPr algn="ctr">
              <a:lnSpc>
                <a:spcPts val="1275"/>
              </a:lnSpc>
            </a:pPr>
            <a:r>
              <a:rPr lang="en-US" sz="1050" b="0" i="0" dirty="0">
                <a:solidFill>
                  <a:srgbClr val="242634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br/>
            <a:pPr algn="ctr">
              <a:lnSpc>
                <a:spcPts val="1275"/>
              </a:lnSpc>
            </a:pPr>
            <a:pPr algn="ctr">
              <a:lnSpc>
                <a:spcPts val="1275"/>
              </a:lnSpc>
            </a:pPr>
            <a:r>
              <a:rPr lang="en-US" sz="1050" b="0" i="0" dirty="0">
                <a:solidFill>
                  <a:srgbClr val="242634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d</a:t>
            </a:r>
            <a:pPr algn="ctr">
              <a:lnSpc>
                <a:spcPts val="1275"/>
              </a:lnSpc>
            </a:pPr>
            <a:r>
              <a:rPr lang="en-US" sz="1050" b="0" i="0" dirty="0">
                <a:solidFill>
                  <a:srgbClr val="242634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r</a:t>
            </a:r>
            <a:pPr algn="ctr">
              <a:lnSpc>
                <a:spcPts val="1275"/>
              </a:lnSpc>
            </a:pPr>
            <a:r>
              <a:rPr lang="en-US" sz="1050" b="0" i="0" dirty="0">
                <a:solidFill>
                  <a:srgbClr val="242634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a</a:t>
            </a:r>
            <a:pPr algn="ctr">
              <a:lnSpc>
                <a:spcPts val="1275"/>
              </a:lnSpc>
            </a:pPr>
            <a:r>
              <a:rPr lang="en-US" sz="1050" b="0" i="0" dirty="0">
                <a:solidFill>
                  <a:srgbClr val="242634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g</a:t>
            </a:r>
            <a:pPr algn="ctr">
              <a:lnSpc>
                <a:spcPts val="1275"/>
              </a:lnSpc>
            </a:pPr>
            <a:r>
              <a:rPr lang="en-US" sz="1050" b="0" i="0" dirty="0">
                <a:solidFill>
                  <a:srgbClr val="242634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ctr">
              <a:lnSpc>
                <a:spcPts val="1275"/>
              </a:lnSpc>
            </a:pPr>
            <a:r>
              <a:rPr lang="en-US" sz="1050" b="0" i="0" dirty="0">
                <a:solidFill>
                  <a:srgbClr val="242634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a</a:t>
            </a:r>
            <a:pPr algn="ctr">
              <a:lnSpc>
                <a:spcPts val="1275"/>
              </a:lnSpc>
            </a:pPr>
            <a:r>
              <a:rPr lang="en-US" sz="1050" b="0" i="0" dirty="0">
                <a:solidFill>
                  <a:srgbClr val="242634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n</a:t>
            </a:r>
            <a:pPr algn="ctr">
              <a:lnSpc>
                <a:spcPts val="1275"/>
              </a:lnSpc>
            </a:pPr>
            <a:r>
              <a:rPr lang="en-US" sz="1050" b="0" i="0" dirty="0">
                <a:solidFill>
                  <a:srgbClr val="242634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d</a:t>
            </a:r>
            <a:pPr algn="ctr">
              <a:lnSpc>
                <a:spcPts val="1275"/>
              </a:lnSpc>
            </a:pPr>
            <a:r>
              <a:rPr lang="en-US" sz="1050" b="0" i="0" dirty="0">
                <a:solidFill>
                  <a:srgbClr val="242634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ctr">
              <a:lnSpc>
                <a:spcPts val="1275"/>
              </a:lnSpc>
            </a:pPr>
            <a:r>
              <a:rPr lang="en-US" sz="1050" b="0" i="0" dirty="0">
                <a:solidFill>
                  <a:srgbClr val="242634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d</a:t>
            </a:r>
            <a:pPr algn="ctr">
              <a:lnSpc>
                <a:spcPts val="1275"/>
              </a:lnSpc>
            </a:pPr>
            <a:r>
              <a:rPr lang="en-US" sz="1050" b="0" i="0" dirty="0">
                <a:solidFill>
                  <a:srgbClr val="242634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r</a:t>
            </a:r>
            <a:pPr algn="ctr">
              <a:lnSpc>
                <a:spcPts val="1275"/>
              </a:lnSpc>
            </a:pPr>
            <a:r>
              <a:rPr lang="en-US" sz="1050" b="0" i="0" dirty="0">
                <a:solidFill>
                  <a:srgbClr val="242634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o</a:t>
            </a:r>
            <a:pPr algn="ctr">
              <a:lnSpc>
                <a:spcPts val="1275"/>
              </a:lnSpc>
            </a:pPr>
            <a:r>
              <a:rPr lang="en-US" sz="1050" b="0" i="0" dirty="0">
                <a:solidFill>
                  <a:srgbClr val="242634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p</a:t>
            </a:r>
            <a:pPr algn="ctr">
              <a:lnSpc>
                <a:spcPts val="1275"/>
              </a:lnSpc>
            </a:pPr>
            <a:r>
              <a:rPr lang="en-US" sz="1050" b="0" i="0" dirty="0">
                <a:solidFill>
                  <a:srgbClr val="242634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ctr">
              <a:lnSpc>
                <a:spcPts val="1275"/>
              </a:lnSpc>
            </a:pPr>
            <a:r>
              <a:rPr lang="en-US" sz="1050" b="0" i="0" dirty="0">
                <a:solidFill>
                  <a:srgbClr val="242634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y</a:t>
            </a:r>
            <a:pPr algn="ctr">
              <a:lnSpc>
                <a:spcPts val="1275"/>
              </a:lnSpc>
            </a:pPr>
            <a:r>
              <a:rPr lang="en-US" sz="1050" b="0" i="0" dirty="0">
                <a:solidFill>
                  <a:srgbClr val="242634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o</a:t>
            </a:r>
            <a:pPr algn="ctr">
              <a:lnSpc>
                <a:spcPts val="1275"/>
              </a:lnSpc>
            </a:pPr>
            <a:r>
              <a:rPr lang="en-US" sz="1050" b="0" i="0" dirty="0">
                <a:solidFill>
                  <a:srgbClr val="242634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u</a:t>
            </a:r>
            <a:pPr algn="ctr">
              <a:lnSpc>
                <a:spcPts val="1275"/>
              </a:lnSpc>
            </a:pPr>
            <a:r>
              <a:rPr lang="en-US" sz="1050" b="0" i="0" dirty="0">
                <a:solidFill>
                  <a:srgbClr val="242634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r</a:t>
            </a:r>
            <a:pPr algn="ctr">
              <a:lnSpc>
                <a:spcPts val="1275"/>
              </a:lnSpc>
            </a:pPr>
            <a:r>
              <a:rPr lang="en-US" sz="1050" b="0" i="0" dirty="0">
                <a:solidFill>
                  <a:srgbClr val="242634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ctr">
              <a:lnSpc>
                <a:spcPts val="1275"/>
              </a:lnSpc>
            </a:pPr>
            <a:r>
              <a:rPr lang="en-US" sz="1050" b="0" i="0" dirty="0">
                <a:solidFill>
                  <a:srgbClr val="242634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f</a:t>
            </a:r>
            <a:pPr algn="ctr">
              <a:lnSpc>
                <a:spcPts val="1275"/>
              </a:lnSpc>
            </a:pPr>
            <a:r>
              <a:rPr lang="en-US" sz="1050" b="0" i="0" dirty="0">
                <a:solidFill>
                  <a:srgbClr val="242634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i</a:t>
            </a:r>
            <a:pPr algn="ctr">
              <a:lnSpc>
                <a:spcPts val="1275"/>
              </a:lnSpc>
            </a:pPr>
            <a:r>
              <a:rPr lang="en-US" sz="1050" b="0" i="0" dirty="0">
                <a:solidFill>
                  <a:srgbClr val="242634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l</a:t>
            </a:r>
            <a:pPr algn="ctr">
              <a:lnSpc>
                <a:spcPts val="1275"/>
              </a:lnSpc>
            </a:pPr>
            <a:r>
              <a:rPr lang="en-US" sz="1050" b="0" i="0" dirty="0">
                <a:solidFill>
                  <a:srgbClr val="242634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ctr">
              <a:lnSpc>
                <a:spcPts val="1275"/>
              </a:lnSpc>
            </a:pPr>
            <a:r>
              <a:rPr lang="en-US" sz="1050" b="0" i="0" dirty="0">
                <a:solidFill>
                  <a:srgbClr val="242634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s</a:t>
            </a:r>
            <a:endParaRPr lang="en-US" sz="1050" dirty="0"/>
          </a:p>
        </p:txBody>
      </p:sp>
      <p:sp>
        <p:nvSpPr>
          <p:cNvPr id="36" name="Text 20"/>
          <p:cNvSpPr/>
          <p:nvPr/>
        </p:nvSpPr>
        <p:spPr>
          <a:xfrm>
            <a:off x="2781300" y="5848350"/>
            <a:ext cx="18859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363636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S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363636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e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363636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l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363636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e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363636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363636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363636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 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363636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363636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h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363636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e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363636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 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363636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363636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o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363636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v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363636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e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363636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r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363636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 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363636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i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363636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m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363636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363636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g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363636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e</a:t>
            </a:r>
            <a:endParaRPr lang="en-US" sz="1200" dirty="0"/>
          </a:p>
        </p:txBody>
      </p:sp>
      <p:sp>
        <p:nvSpPr>
          <p:cNvPr id="37" name="Text 21"/>
          <p:cNvSpPr/>
          <p:nvPr/>
        </p:nvSpPr>
        <p:spPr>
          <a:xfrm>
            <a:off x="2781300" y="4914900"/>
            <a:ext cx="17621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363636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363636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363636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g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363636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s</a:t>
            </a:r>
            <a:endParaRPr lang="en-US" sz="1200" dirty="0"/>
          </a:p>
        </p:txBody>
      </p:sp>
      <p:sp>
        <p:nvSpPr>
          <p:cNvPr id="38" name="Text 22"/>
          <p:cNvSpPr/>
          <p:nvPr/>
        </p:nvSpPr>
        <p:spPr>
          <a:xfrm>
            <a:off x="4838700" y="4914900"/>
            <a:ext cx="11715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A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B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S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,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G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M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K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,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t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c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.</a:t>
            </a:r>
            <a:endParaRPr lang="en-US" sz="1200" dirty="0"/>
          </a:p>
        </p:txBody>
      </p:sp>
      <p:sp>
        <p:nvSpPr>
          <p:cNvPr id="39" name="Text 23"/>
          <p:cNvSpPr/>
          <p:nvPr/>
        </p:nvSpPr>
        <p:spPr>
          <a:xfrm>
            <a:off x="4724400" y="5257800"/>
            <a:ext cx="4962525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350"/>
              </a:lnSpc>
            </a:pPr>
            <a:r>
              <a:rPr lang="en-US" sz="9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T</a:t>
            </a:r>
            <a:pPr algn="l">
              <a:lnSpc>
                <a:spcPts val="1350"/>
              </a:lnSpc>
            </a:pPr>
            <a:r>
              <a:rPr lang="en-US" sz="9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h</a:t>
            </a:r>
            <a:pPr algn="l">
              <a:lnSpc>
                <a:spcPts val="1350"/>
              </a:lnSpc>
            </a:pPr>
            <a:r>
              <a:rPr lang="en-US" sz="9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i</a:t>
            </a:r>
            <a:pPr algn="l">
              <a:lnSpc>
                <a:spcPts val="1350"/>
              </a:lnSpc>
            </a:pPr>
            <a:r>
              <a:rPr lang="en-US" sz="9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s</a:t>
            </a:r>
            <a:pPr algn="l">
              <a:lnSpc>
                <a:spcPts val="1350"/>
              </a:lnSpc>
            </a:pPr>
            <a:r>
              <a:rPr lang="en-US" sz="9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1350"/>
              </a:lnSpc>
            </a:pPr>
            <a:r>
              <a:rPr lang="en-US" sz="9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h</a:t>
            </a:r>
            <a:pPr algn="l">
              <a:lnSpc>
                <a:spcPts val="1350"/>
              </a:lnSpc>
            </a:pPr>
            <a:r>
              <a:rPr lang="en-US" sz="9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1350"/>
              </a:lnSpc>
            </a:pPr>
            <a:r>
              <a:rPr lang="en-US" sz="9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l</a:t>
            </a:r>
            <a:pPr algn="l">
              <a:lnSpc>
                <a:spcPts val="1350"/>
              </a:lnSpc>
            </a:pPr>
            <a:r>
              <a:rPr lang="en-US" sz="9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p</a:t>
            </a:r>
            <a:pPr algn="l">
              <a:lnSpc>
                <a:spcPts val="1350"/>
              </a:lnSpc>
            </a:pPr>
            <a:r>
              <a:rPr lang="en-US" sz="9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s</a:t>
            </a:r>
            <a:pPr algn="l">
              <a:lnSpc>
                <a:spcPts val="1350"/>
              </a:lnSpc>
            </a:pPr>
            <a:r>
              <a:rPr lang="en-US" sz="9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1350"/>
              </a:lnSpc>
            </a:pPr>
            <a:r>
              <a:rPr lang="en-US" sz="9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o</a:t>
            </a:r>
            <a:pPr algn="l">
              <a:lnSpc>
                <a:spcPts val="1350"/>
              </a:lnSpc>
            </a:pPr>
            <a:r>
              <a:rPr lang="en-US" sz="9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u</a:t>
            </a:r>
            <a:pPr algn="l">
              <a:lnSpc>
                <a:spcPts val="1350"/>
              </a:lnSpc>
            </a:pPr>
            <a:r>
              <a:rPr lang="en-US" sz="9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t</a:t>
            </a:r>
            <a:pPr algn="l">
              <a:lnSpc>
                <a:spcPts val="1350"/>
              </a:lnSpc>
            </a:pPr>
            <a:r>
              <a:rPr lang="en-US" sz="9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1350"/>
              </a:lnSpc>
            </a:pPr>
            <a:r>
              <a:rPr lang="en-US" sz="9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u</a:t>
            </a:r>
            <a:pPr algn="l">
              <a:lnSpc>
                <a:spcPts val="1350"/>
              </a:lnSpc>
            </a:pPr>
            <a:r>
              <a:rPr lang="en-US" sz="9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s</a:t>
            </a:r>
            <a:pPr algn="l">
              <a:lnSpc>
                <a:spcPts val="1350"/>
              </a:lnSpc>
            </a:pPr>
            <a:r>
              <a:rPr lang="en-US" sz="9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1350"/>
              </a:lnSpc>
            </a:pPr>
            <a:r>
              <a:rPr lang="en-US" sz="9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r</a:t>
            </a:r>
            <a:pPr algn="l">
              <a:lnSpc>
                <a:spcPts val="1350"/>
              </a:lnSpc>
            </a:pPr>
            <a:r>
              <a:rPr lang="en-US" sz="9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s</a:t>
            </a:r>
            <a:pPr algn="l">
              <a:lnSpc>
                <a:spcPts val="1350"/>
              </a:lnSpc>
            </a:pPr>
            <a:r>
              <a:rPr lang="en-US" sz="9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1350"/>
              </a:lnSpc>
            </a:pPr>
            <a:r>
              <a:rPr lang="en-US" sz="9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f</a:t>
            </a:r>
            <a:pPr algn="l">
              <a:lnSpc>
                <a:spcPts val="1350"/>
              </a:lnSpc>
            </a:pPr>
            <a:r>
              <a:rPr lang="en-US" sz="9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i</a:t>
            </a:r>
            <a:pPr algn="l">
              <a:lnSpc>
                <a:spcPts val="1350"/>
              </a:lnSpc>
            </a:pPr>
            <a:r>
              <a:rPr lang="en-US" sz="9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n</a:t>
            </a:r>
            <a:pPr algn="l">
              <a:lnSpc>
                <a:spcPts val="1350"/>
              </a:lnSpc>
            </a:pPr>
            <a:r>
              <a:rPr lang="en-US" sz="9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d</a:t>
            </a:r>
            <a:pPr algn="l">
              <a:lnSpc>
                <a:spcPts val="1350"/>
              </a:lnSpc>
            </a:pPr>
            <a:r>
              <a:rPr lang="en-US" sz="9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1350"/>
              </a:lnSpc>
            </a:pPr>
            <a:r>
              <a:rPr lang="en-US" sz="9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y</a:t>
            </a:r>
            <a:pPr algn="l">
              <a:lnSpc>
                <a:spcPts val="1350"/>
              </a:lnSpc>
            </a:pPr>
            <a:r>
              <a:rPr lang="en-US" sz="9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o</a:t>
            </a:r>
            <a:pPr algn="l">
              <a:lnSpc>
                <a:spcPts val="1350"/>
              </a:lnSpc>
            </a:pPr>
            <a:r>
              <a:rPr lang="en-US" sz="9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u</a:t>
            </a:r>
            <a:pPr algn="l">
              <a:lnSpc>
                <a:spcPts val="1350"/>
              </a:lnSpc>
            </a:pPr>
            <a:r>
              <a:rPr lang="en-US" sz="9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r</a:t>
            </a:r>
            <a:pPr algn="l">
              <a:lnSpc>
                <a:spcPts val="1350"/>
              </a:lnSpc>
            </a:pPr>
            <a:r>
              <a:rPr lang="en-US" sz="9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1350"/>
              </a:lnSpc>
            </a:pPr>
            <a:r>
              <a:rPr lang="en-US" sz="9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i</a:t>
            </a:r>
            <a:pPr algn="l">
              <a:lnSpc>
                <a:spcPts val="1350"/>
              </a:lnSpc>
            </a:pPr>
            <a:r>
              <a:rPr lang="en-US" sz="9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t</a:t>
            </a:r>
            <a:pPr algn="l">
              <a:lnSpc>
                <a:spcPts val="1350"/>
              </a:lnSpc>
            </a:pPr>
            <a:r>
              <a:rPr lang="en-US" sz="9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1350"/>
              </a:lnSpc>
            </a:pPr>
            <a:r>
              <a:rPr lang="en-US" sz="9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m</a:t>
            </a:r>
            <a:pPr algn="l">
              <a:lnSpc>
                <a:spcPts val="1350"/>
              </a:lnSpc>
            </a:pPr>
            <a:r>
              <a:rPr lang="en-US" sz="9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1350"/>
              </a:lnSpc>
            </a:pPr>
            <a:r>
              <a:rPr lang="en-US" sz="9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b</a:t>
            </a:r>
            <a:pPr algn="l">
              <a:lnSpc>
                <a:spcPts val="1350"/>
              </a:lnSpc>
            </a:pPr>
            <a:r>
              <a:rPr lang="en-US" sz="9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y</a:t>
            </a:r>
            <a:pPr algn="l">
              <a:lnSpc>
                <a:spcPts val="1350"/>
              </a:lnSpc>
            </a:pPr>
            <a:r>
              <a:rPr lang="en-US" sz="9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1350"/>
              </a:lnSpc>
            </a:pPr>
            <a:r>
              <a:rPr lang="en-US" sz="9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k</a:t>
            </a:r>
            <a:pPr algn="l">
              <a:lnSpc>
                <a:spcPts val="1350"/>
              </a:lnSpc>
            </a:pPr>
            <a:r>
              <a:rPr lang="en-US" sz="9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1350"/>
              </a:lnSpc>
            </a:pPr>
            <a:r>
              <a:rPr lang="en-US" sz="9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y</a:t>
            </a:r>
            <a:pPr algn="l">
              <a:lnSpc>
                <a:spcPts val="1350"/>
              </a:lnSpc>
            </a:pPr>
            <a:r>
              <a:rPr lang="en-US" sz="9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1350"/>
              </a:lnSpc>
            </a:pPr>
            <a:r>
              <a:rPr lang="en-US" sz="9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w</a:t>
            </a:r>
            <a:pPr algn="l">
              <a:lnSpc>
                <a:spcPts val="1350"/>
              </a:lnSpc>
            </a:pPr>
            <a:r>
              <a:rPr lang="en-US" sz="9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o</a:t>
            </a:r>
            <a:pPr algn="l">
              <a:lnSpc>
                <a:spcPts val="1350"/>
              </a:lnSpc>
            </a:pPr>
            <a:r>
              <a:rPr lang="en-US" sz="9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r</a:t>
            </a:r>
            <a:pPr algn="l">
              <a:lnSpc>
                <a:spcPts val="1350"/>
              </a:lnSpc>
            </a:pPr>
            <a:r>
              <a:rPr lang="en-US" sz="9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d</a:t>
            </a:r>
            <a:pPr algn="l">
              <a:lnSpc>
                <a:spcPts val="1350"/>
              </a:lnSpc>
            </a:pPr>
            <a:r>
              <a:rPr lang="en-US" sz="9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s</a:t>
            </a:r>
            <a:pPr algn="l">
              <a:lnSpc>
                <a:spcPts val="1350"/>
              </a:lnSpc>
            </a:pPr>
            <a:r>
              <a:rPr lang="en-US" sz="9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.</a:t>
            </a:r>
            <a:endParaRPr lang="en-US" sz="9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609600" y="342900"/>
            <a:ext cx="13184756" cy="466479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rcRect l="0" r="0" t="0" b="0"/>
          <a:stretch/>
        </p:blipFill>
        <p:spPr>
          <a:xfrm>
            <a:off x="6076950" y="1704975"/>
            <a:ext cx="228600" cy="22860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rcRect l="0" r="0" t="0" b="0"/>
          <a:stretch/>
        </p:blipFill>
        <p:spPr>
          <a:xfrm>
            <a:off x="6076950" y="2876550"/>
            <a:ext cx="5495925" cy="1400175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rcRect l="0" r="0" t="0" b="0"/>
          <a:stretch/>
        </p:blipFill>
        <p:spPr>
          <a:xfrm>
            <a:off x="5048250" y="1647825"/>
            <a:ext cx="9525" cy="4457700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rcRect l="0" r="0" t="0" b="0"/>
          <a:stretch/>
        </p:blipFill>
        <p:spPr>
          <a:xfrm>
            <a:off x="2828925" y="1647825"/>
            <a:ext cx="1905000" cy="4457700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rcRect l="0" r="0" t="0" b="0"/>
          <a:stretch/>
        </p:blipFill>
        <p:spPr>
          <a:xfrm>
            <a:off x="6457950" y="3209925"/>
            <a:ext cx="2286000" cy="609600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rcRect l="0" r="0" t="0" b="0"/>
          <a:stretch/>
        </p:blipFill>
        <p:spPr>
          <a:xfrm>
            <a:off x="6457950" y="3209925"/>
            <a:ext cx="2286000" cy="609600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8"/>
          <a:srcRect l="0" r="0" t="0" b="0"/>
          <a:stretch/>
        </p:blipFill>
        <p:spPr>
          <a:xfrm>
            <a:off x="1828800" y="7810500"/>
            <a:ext cx="10953750" cy="5057775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9"/>
          <a:srcRect l="0" r="0" t="0" b="0"/>
          <a:stretch/>
        </p:blipFill>
        <p:spPr>
          <a:xfrm>
            <a:off x="1724025" y="13658850"/>
            <a:ext cx="10953750" cy="247650"/>
          </a:xfrm>
          <a:prstGeom prst="rect">
            <a:avLst/>
          </a:prstGeom>
        </p:spPr>
      </p:pic>
      <p:sp>
        <p:nvSpPr>
          <p:cNvPr id="11" name="Text 0"/>
          <p:cNvSpPr/>
          <p:nvPr/>
        </p:nvSpPr>
        <p:spPr>
          <a:xfrm>
            <a:off x="9448800" y="466725"/>
            <a:ext cx="5238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H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o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m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endParaRPr lang="en-US" sz="1200" dirty="0"/>
          </a:p>
        </p:txBody>
      </p:sp>
      <p:sp>
        <p:nvSpPr>
          <p:cNvPr id="12" name="Text 1"/>
          <p:cNvSpPr/>
          <p:nvPr/>
        </p:nvSpPr>
        <p:spPr>
          <a:xfrm>
            <a:off x="10334625" y="466725"/>
            <a:ext cx="6477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C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a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t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a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l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o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g</a:t>
            </a:r>
            <a:endParaRPr lang="en-US" sz="1200" dirty="0"/>
          </a:p>
        </p:txBody>
      </p:sp>
      <p:sp>
        <p:nvSpPr>
          <p:cNvPr id="13" name="Text 2"/>
          <p:cNvSpPr/>
          <p:nvPr/>
        </p:nvSpPr>
        <p:spPr>
          <a:xfrm>
            <a:off x="11344275" y="466725"/>
            <a:ext cx="838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R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s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o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u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r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c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s</a:t>
            </a:r>
            <a:endParaRPr lang="en-US" sz="1200" dirty="0"/>
          </a:p>
        </p:txBody>
      </p:sp>
      <p:sp>
        <p:nvSpPr>
          <p:cNvPr id="14" name="Text 3"/>
          <p:cNvSpPr/>
          <p:nvPr/>
        </p:nvSpPr>
        <p:spPr>
          <a:xfrm>
            <a:off x="1866900" y="7058025"/>
            <a:ext cx="20288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2700"/>
              </a:lnSpc>
            </a:pPr>
            <a:r>
              <a:rPr lang="en-US" sz="24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M</a:t>
            </a:r>
            <a:pPr algn="l">
              <a:lnSpc>
                <a:spcPts val="2700"/>
              </a:lnSpc>
            </a:pPr>
            <a:r>
              <a:rPr lang="en-US" sz="24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y</a:t>
            </a:r>
            <a:pPr algn="l">
              <a:lnSpc>
                <a:spcPts val="2700"/>
              </a:lnSpc>
            </a:pPr>
            <a:r>
              <a:rPr lang="en-US" sz="24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 </a:t>
            </a:r>
            <a:pPr algn="l">
              <a:lnSpc>
                <a:spcPts val="2700"/>
              </a:lnSpc>
            </a:pPr>
            <a:r>
              <a:rPr lang="en-US" sz="24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F</a:t>
            </a:r>
            <a:pPr algn="l">
              <a:lnSpc>
                <a:spcPts val="2700"/>
              </a:lnSpc>
            </a:pPr>
            <a:r>
              <a:rPr lang="en-US" sz="24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a</a:t>
            </a:r>
            <a:pPr algn="l">
              <a:lnSpc>
                <a:spcPts val="2700"/>
              </a:lnSpc>
            </a:pPr>
            <a:r>
              <a:rPr lang="en-US" sz="24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v</a:t>
            </a:r>
            <a:pPr algn="l">
              <a:lnSpc>
                <a:spcPts val="2700"/>
              </a:lnSpc>
            </a:pPr>
            <a:r>
              <a:rPr lang="en-US" sz="24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o</a:t>
            </a:r>
            <a:pPr algn="l">
              <a:lnSpc>
                <a:spcPts val="2700"/>
              </a:lnSpc>
            </a:pPr>
            <a:r>
              <a:rPr lang="en-US" sz="24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r</a:t>
            </a:r>
            <a:pPr algn="l">
              <a:lnSpc>
                <a:spcPts val="2700"/>
              </a:lnSpc>
            </a:pPr>
            <a:r>
              <a:rPr lang="en-US" sz="24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i</a:t>
            </a:r>
            <a:pPr algn="l">
              <a:lnSpc>
                <a:spcPts val="2700"/>
              </a:lnSpc>
            </a:pPr>
            <a:r>
              <a:rPr lang="en-US" sz="24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t</a:t>
            </a:r>
            <a:pPr algn="l">
              <a:lnSpc>
                <a:spcPts val="2700"/>
              </a:lnSpc>
            </a:pPr>
            <a:r>
              <a:rPr lang="en-US" sz="24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e</a:t>
            </a:r>
            <a:pPr algn="l">
              <a:lnSpc>
                <a:spcPts val="2700"/>
              </a:lnSpc>
            </a:pPr>
            <a:r>
              <a:rPr lang="en-US" sz="24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s</a:t>
            </a:r>
            <a:endParaRPr lang="en-US" sz="2400" dirty="0"/>
          </a:p>
        </p:txBody>
      </p:sp>
      <p:sp>
        <p:nvSpPr>
          <p:cNvPr id="15" name="Text 4"/>
          <p:cNvSpPr/>
          <p:nvPr/>
        </p:nvSpPr>
        <p:spPr>
          <a:xfrm>
            <a:off x="6381750" y="1647825"/>
            <a:ext cx="147637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2700"/>
              </a:lnSpc>
            </a:pPr>
            <a:r>
              <a:rPr lang="en-US" sz="24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F</a:t>
            </a:r>
            <a:pPr algn="l">
              <a:lnSpc>
                <a:spcPts val="2700"/>
              </a:lnSpc>
            </a:pPr>
            <a:r>
              <a:rPr lang="en-US" sz="24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a</a:t>
            </a:r>
            <a:pPr algn="l">
              <a:lnSpc>
                <a:spcPts val="2700"/>
              </a:lnSpc>
            </a:pPr>
            <a:r>
              <a:rPr lang="en-US" sz="24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v</a:t>
            </a:r>
            <a:pPr algn="l">
              <a:lnSpc>
                <a:spcPts val="2700"/>
              </a:lnSpc>
            </a:pPr>
            <a:r>
              <a:rPr lang="en-US" sz="24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o</a:t>
            </a:r>
            <a:pPr algn="l">
              <a:lnSpc>
                <a:spcPts val="2700"/>
              </a:lnSpc>
            </a:pPr>
            <a:r>
              <a:rPr lang="en-US" sz="24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r</a:t>
            </a:r>
            <a:pPr algn="l">
              <a:lnSpc>
                <a:spcPts val="2700"/>
              </a:lnSpc>
            </a:pPr>
            <a:r>
              <a:rPr lang="en-US" sz="24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i</a:t>
            </a:r>
            <a:pPr algn="l">
              <a:lnSpc>
                <a:spcPts val="2700"/>
              </a:lnSpc>
            </a:pPr>
            <a:r>
              <a:rPr lang="en-US" sz="24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t</a:t>
            </a:r>
            <a:pPr algn="l">
              <a:lnSpc>
                <a:spcPts val="2700"/>
              </a:lnSpc>
            </a:pPr>
            <a:r>
              <a:rPr lang="en-US" sz="24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e</a:t>
            </a:r>
            <a:pPr algn="l">
              <a:lnSpc>
                <a:spcPts val="2700"/>
              </a:lnSpc>
            </a:pPr>
            <a:r>
              <a:rPr lang="en-US" sz="24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s</a:t>
            </a:r>
            <a:endParaRPr lang="en-US" sz="2400" dirty="0"/>
          </a:p>
        </p:txBody>
      </p:sp>
      <p:sp>
        <p:nvSpPr>
          <p:cNvPr id="16" name="Text 5"/>
          <p:cNvSpPr/>
          <p:nvPr/>
        </p:nvSpPr>
        <p:spPr>
          <a:xfrm>
            <a:off x="2781300" y="2257425"/>
            <a:ext cx="96202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4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M</a:t>
            </a:r>
            <a:pPr algn="l">
              <a:lnSpc>
                <a:spcPts val="24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y</a:t>
            </a:r>
            <a:pPr algn="l">
              <a:lnSpc>
                <a:spcPts val="24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24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A</a:t>
            </a:r>
            <a:pPr algn="l">
              <a:lnSpc>
                <a:spcPts val="24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c</a:t>
            </a:r>
            <a:pPr algn="l">
              <a:lnSpc>
                <a:spcPts val="24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c</a:t>
            </a:r>
            <a:pPr algn="l">
              <a:lnSpc>
                <a:spcPts val="24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o</a:t>
            </a:r>
            <a:pPr algn="l">
              <a:lnSpc>
                <a:spcPts val="24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u</a:t>
            </a:r>
            <a:pPr algn="l">
              <a:lnSpc>
                <a:spcPts val="24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n</a:t>
            </a:r>
            <a:pPr algn="l">
              <a:lnSpc>
                <a:spcPts val="24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t</a:t>
            </a:r>
            <a:endParaRPr lang="en-US" sz="1200" dirty="0"/>
          </a:p>
        </p:txBody>
      </p:sp>
      <p:sp>
        <p:nvSpPr>
          <p:cNvPr id="17" name="Text 6"/>
          <p:cNvSpPr/>
          <p:nvPr/>
        </p:nvSpPr>
        <p:spPr>
          <a:xfrm>
            <a:off x="2781300" y="2628900"/>
            <a:ext cx="11049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4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J</a:t>
            </a:r>
            <a:pPr algn="l">
              <a:lnSpc>
                <a:spcPts val="24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o</a:t>
            </a:r>
            <a:pPr algn="l">
              <a:lnSpc>
                <a:spcPts val="24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i</a:t>
            </a:r>
            <a:pPr algn="l">
              <a:lnSpc>
                <a:spcPts val="24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n</a:t>
            </a:r>
            <a:pPr algn="l">
              <a:lnSpc>
                <a:spcPts val="24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24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D</a:t>
            </a:r>
            <a:pPr algn="l">
              <a:lnSpc>
                <a:spcPts val="24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24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s</a:t>
            </a:r>
            <a:pPr algn="l">
              <a:lnSpc>
                <a:spcPts val="24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i</a:t>
            </a:r>
            <a:pPr algn="l">
              <a:lnSpc>
                <a:spcPts val="24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g</a:t>
            </a:r>
            <a:pPr algn="l">
              <a:lnSpc>
                <a:spcPts val="24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n</a:t>
            </a:r>
            <a:pPr algn="l">
              <a:lnSpc>
                <a:spcPts val="24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24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r</a:t>
            </a:r>
            <a:endParaRPr lang="en-US" sz="1200" dirty="0"/>
          </a:p>
        </p:txBody>
      </p:sp>
      <p:sp>
        <p:nvSpPr>
          <p:cNvPr id="18" name="Text 7"/>
          <p:cNvSpPr/>
          <p:nvPr/>
        </p:nvSpPr>
        <p:spPr>
          <a:xfrm>
            <a:off x="2781300" y="3000375"/>
            <a:ext cx="1143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4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C</a:t>
            </a:r>
            <a:pPr algn="l">
              <a:lnSpc>
                <a:spcPts val="24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r</a:t>
            </a:r>
            <a:pPr algn="l">
              <a:lnSpc>
                <a:spcPts val="24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24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a</a:t>
            </a:r>
            <a:pPr algn="l">
              <a:lnSpc>
                <a:spcPts val="24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t</a:t>
            </a:r>
            <a:pPr algn="l">
              <a:lnSpc>
                <a:spcPts val="24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24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24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V</a:t>
            </a:r>
            <a:pPr algn="l">
              <a:lnSpc>
                <a:spcPts val="24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24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n</a:t>
            </a:r>
            <a:pPr algn="l">
              <a:lnSpc>
                <a:spcPts val="24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d</a:t>
            </a:r>
            <a:pPr algn="l">
              <a:lnSpc>
                <a:spcPts val="24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o</a:t>
            </a:r>
            <a:pPr algn="l">
              <a:lnSpc>
                <a:spcPts val="24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r</a:t>
            </a:r>
            <a:endParaRPr lang="en-US" sz="1200" dirty="0"/>
          </a:p>
        </p:txBody>
      </p:sp>
      <p:sp>
        <p:nvSpPr>
          <p:cNvPr id="19" name="Text 8"/>
          <p:cNvSpPr/>
          <p:nvPr/>
        </p:nvSpPr>
        <p:spPr>
          <a:xfrm>
            <a:off x="2781300" y="3371850"/>
            <a:ext cx="73342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4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F</a:t>
            </a:r>
            <a:pPr algn="l">
              <a:lnSpc>
                <a:spcPts val="24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a</a:t>
            </a:r>
            <a:pPr algn="l">
              <a:lnSpc>
                <a:spcPts val="24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v</a:t>
            </a:r>
            <a:pPr algn="l">
              <a:lnSpc>
                <a:spcPts val="24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o</a:t>
            </a:r>
            <a:pPr algn="l">
              <a:lnSpc>
                <a:spcPts val="24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r</a:t>
            </a:r>
            <a:pPr algn="l">
              <a:lnSpc>
                <a:spcPts val="24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i</a:t>
            </a:r>
            <a:pPr algn="l">
              <a:lnSpc>
                <a:spcPts val="24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t</a:t>
            </a:r>
            <a:pPr algn="l">
              <a:lnSpc>
                <a:spcPts val="24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24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s</a:t>
            </a:r>
            <a:endParaRPr lang="en-US" sz="1200" dirty="0"/>
          </a:p>
        </p:txBody>
      </p:sp>
      <p:sp>
        <p:nvSpPr>
          <p:cNvPr id="20" name="Text 9"/>
          <p:cNvSpPr/>
          <p:nvPr/>
        </p:nvSpPr>
        <p:spPr>
          <a:xfrm>
            <a:off x="2781300" y="4829175"/>
            <a:ext cx="1143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4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D</a:t>
            </a:r>
            <a:pPr algn="l">
              <a:lnSpc>
                <a:spcPts val="24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a</a:t>
            </a:r>
            <a:pPr algn="l">
              <a:lnSpc>
                <a:spcPts val="24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t</a:t>
            </a:r>
            <a:pPr algn="l">
              <a:lnSpc>
                <a:spcPts val="24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a</a:t>
            </a:r>
            <a:pPr algn="l">
              <a:lnSpc>
                <a:spcPts val="24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24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&amp;</a:t>
            </a:r>
            <a:pPr algn="l">
              <a:lnSpc>
                <a:spcPts val="24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24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P</a:t>
            </a:r>
            <a:pPr algn="l">
              <a:lnSpc>
                <a:spcPts val="24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r</a:t>
            </a:r>
            <a:pPr algn="l">
              <a:lnSpc>
                <a:spcPts val="24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i</a:t>
            </a:r>
            <a:pPr algn="l">
              <a:lnSpc>
                <a:spcPts val="24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v</a:t>
            </a:r>
            <a:pPr algn="l">
              <a:lnSpc>
                <a:spcPts val="24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a</a:t>
            </a:r>
            <a:pPr algn="l">
              <a:lnSpc>
                <a:spcPts val="24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c</a:t>
            </a:r>
            <a:pPr algn="l">
              <a:lnSpc>
                <a:spcPts val="24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y</a:t>
            </a:r>
            <a:endParaRPr lang="en-US" sz="1200" dirty="0"/>
          </a:p>
        </p:txBody>
      </p:sp>
      <p:sp>
        <p:nvSpPr>
          <p:cNvPr id="21" name="Text 10"/>
          <p:cNvSpPr/>
          <p:nvPr/>
        </p:nvSpPr>
        <p:spPr>
          <a:xfrm>
            <a:off x="2781300" y="5191125"/>
            <a:ext cx="67627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4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L</a:t>
            </a:r>
            <a:pPr algn="l">
              <a:lnSpc>
                <a:spcPts val="24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o</a:t>
            </a:r>
            <a:pPr algn="l">
              <a:lnSpc>
                <a:spcPts val="24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g</a:t>
            </a:r>
            <a:pPr algn="l">
              <a:lnSpc>
                <a:spcPts val="24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24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O</a:t>
            </a:r>
            <a:pPr algn="l">
              <a:lnSpc>
                <a:spcPts val="24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u</a:t>
            </a:r>
            <a:pPr algn="l">
              <a:lnSpc>
                <a:spcPts val="24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t</a:t>
            </a:r>
            <a:endParaRPr lang="en-US" sz="1200" dirty="0"/>
          </a:p>
        </p:txBody>
      </p:sp>
      <p:sp>
        <p:nvSpPr>
          <p:cNvPr id="22" name="Text 11"/>
          <p:cNvSpPr/>
          <p:nvPr/>
        </p:nvSpPr>
        <p:spPr>
          <a:xfrm>
            <a:off x="6410325" y="3209925"/>
            <a:ext cx="23336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500"/>
              </a:lnSpc>
            </a:pPr>
            <a:r>
              <a:rPr lang="en-US" sz="1050" b="0" i="0" spc="6" kern="0" dirty="0">
                <a:solidFill>
                  <a:srgbClr val="61646B"/>
                </a:solidFill>
                <a:latin typeface="Work Sans Regular" pitchFamily="34" charset="0"/>
                <a:ea typeface="Work Sans Regular" pitchFamily="34" charset="-122"/>
                <a:cs typeface="Work Sans Regular" pitchFamily="34" charset="-120"/>
              </a:rPr>
              <a:t>V</a:t>
            </a:r>
            <a:pPr algn="l">
              <a:lnSpc>
                <a:spcPts val="1500"/>
              </a:lnSpc>
            </a:pPr>
            <a:r>
              <a:rPr lang="en-US" sz="1050" b="0" i="0" spc="6" kern="0" dirty="0">
                <a:solidFill>
                  <a:srgbClr val="61646B"/>
                </a:solidFill>
                <a:latin typeface="Work Sans Regular" pitchFamily="34" charset="0"/>
                <a:ea typeface="Work Sans Regular" pitchFamily="34" charset="-122"/>
                <a:cs typeface="Work Sans Regular" pitchFamily="34" charset="-120"/>
              </a:rPr>
              <a:t>i</a:t>
            </a:r>
            <a:pPr algn="l">
              <a:lnSpc>
                <a:spcPts val="1500"/>
              </a:lnSpc>
            </a:pPr>
            <a:r>
              <a:rPr lang="en-US" sz="1050" b="0" i="0" spc="6" kern="0" dirty="0">
                <a:solidFill>
                  <a:srgbClr val="61646B"/>
                </a:solidFill>
                <a:latin typeface="Work Sans Regular" pitchFamily="34" charset="0"/>
                <a:ea typeface="Work Sans Regular" pitchFamily="34" charset="-122"/>
                <a:cs typeface="Work Sans Regular" pitchFamily="34" charset="-120"/>
              </a:rPr>
              <a:t>s</a:t>
            </a:r>
            <a:pPr algn="l">
              <a:lnSpc>
                <a:spcPts val="1500"/>
              </a:lnSpc>
            </a:pPr>
            <a:r>
              <a:rPr lang="en-US" sz="1050" b="0" i="0" spc="6" kern="0" dirty="0">
                <a:solidFill>
                  <a:srgbClr val="61646B"/>
                </a:solidFill>
                <a:latin typeface="Work Sans Regular" pitchFamily="34" charset="0"/>
                <a:ea typeface="Work Sans Regular" pitchFamily="34" charset="-122"/>
                <a:cs typeface="Work Sans Regular" pitchFamily="34" charset="-120"/>
              </a:rPr>
              <a:t>i</a:t>
            </a:r>
            <a:pPr algn="l">
              <a:lnSpc>
                <a:spcPts val="1500"/>
              </a:lnSpc>
            </a:pPr>
            <a:r>
              <a:rPr lang="en-US" sz="1050" b="0" i="0" spc="6" kern="0" dirty="0">
                <a:solidFill>
                  <a:srgbClr val="61646B"/>
                </a:solidFill>
                <a:latin typeface="Work Sans Regular" pitchFamily="34" charset="0"/>
                <a:ea typeface="Work Sans Regular" pitchFamily="34" charset="-122"/>
                <a:cs typeface="Work Sans Regular" pitchFamily="34" charset="-120"/>
              </a:rPr>
              <a:t>b</a:t>
            </a:r>
            <a:pPr algn="l">
              <a:lnSpc>
                <a:spcPts val="1500"/>
              </a:lnSpc>
            </a:pPr>
            <a:r>
              <a:rPr lang="en-US" sz="1050" b="0" i="0" spc="6" kern="0" dirty="0">
                <a:solidFill>
                  <a:srgbClr val="61646B"/>
                </a:solidFill>
                <a:latin typeface="Work Sans Regular" pitchFamily="34" charset="0"/>
                <a:ea typeface="Work Sans Regular" pitchFamily="34" charset="-122"/>
                <a:cs typeface="Work Sans Regular" pitchFamily="34" charset="-120"/>
              </a:rPr>
              <a:t>i</a:t>
            </a:r>
            <a:pPr algn="l">
              <a:lnSpc>
                <a:spcPts val="1500"/>
              </a:lnSpc>
            </a:pPr>
            <a:r>
              <a:rPr lang="en-US" sz="1050" b="0" i="0" spc="6" kern="0" dirty="0">
                <a:solidFill>
                  <a:srgbClr val="61646B"/>
                </a:solidFill>
                <a:latin typeface="Work Sans Regular" pitchFamily="34" charset="0"/>
                <a:ea typeface="Work Sans Regular" pitchFamily="34" charset="-122"/>
                <a:cs typeface="Work Sans Regular" pitchFamily="34" charset="-120"/>
              </a:rPr>
              <a:t>l</a:t>
            </a:r>
            <a:pPr algn="l">
              <a:lnSpc>
                <a:spcPts val="1500"/>
              </a:lnSpc>
            </a:pPr>
            <a:r>
              <a:rPr lang="en-US" sz="1050" b="0" i="0" spc="6" kern="0" dirty="0">
                <a:solidFill>
                  <a:srgbClr val="61646B"/>
                </a:solidFill>
                <a:latin typeface="Work Sans Regular" pitchFamily="34" charset="0"/>
                <a:ea typeface="Work Sans Regular" pitchFamily="34" charset="-122"/>
                <a:cs typeface="Work Sans Regular" pitchFamily="34" charset="-120"/>
              </a:rPr>
              <a:t>i</a:t>
            </a:r>
            <a:pPr algn="l">
              <a:lnSpc>
                <a:spcPts val="1500"/>
              </a:lnSpc>
            </a:pPr>
            <a:r>
              <a:rPr lang="en-US" sz="1050" b="0" i="0" spc="6" kern="0" dirty="0">
                <a:solidFill>
                  <a:srgbClr val="61646B"/>
                </a:solidFill>
                <a:latin typeface="Work Sans Regular" pitchFamily="34" charset="0"/>
                <a:ea typeface="Work Sans Regular" pitchFamily="34" charset="-122"/>
                <a:cs typeface="Work Sans Regular" pitchFamily="34" charset="-120"/>
              </a:rPr>
              <a:t>t</a:t>
            </a:r>
            <a:pPr algn="l">
              <a:lnSpc>
                <a:spcPts val="1500"/>
              </a:lnSpc>
            </a:pPr>
            <a:r>
              <a:rPr lang="en-US" sz="1050" b="0" i="0" spc="6" kern="0" dirty="0">
                <a:solidFill>
                  <a:srgbClr val="61646B"/>
                </a:solidFill>
                <a:latin typeface="Work Sans Regular" pitchFamily="34" charset="0"/>
                <a:ea typeface="Work Sans Regular" pitchFamily="34" charset="-122"/>
                <a:cs typeface="Work Sans Regular" pitchFamily="34" charset="-120"/>
              </a:rPr>
              <a:t>y</a:t>
            </a:r>
            <a:endParaRPr lang="en-US" sz="1050" dirty="0"/>
          </a:p>
        </p:txBody>
      </p:sp>
      <p:sp>
        <p:nvSpPr>
          <p:cNvPr id="23" name="Text 12"/>
          <p:cNvSpPr/>
          <p:nvPr/>
        </p:nvSpPr>
        <p:spPr>
          <a:xfrm>
            <a:off x="6524625" y="3552825"/>
            <a:ext cx="18002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500"/>
              </a:lnSpc>
            </a:pPr>
            <a:r>
              <a:rPr lang="en-US" sz="1050" b="0" i="0" spc="30" kern="0" dirty="0">
                <a:solidFill>
                  <a:srgbClr val="61646B"/>
                </a:solidFill>
                <a:latin typeface="Work Sans Medium" pitchFamily="34" charset="0"/>
                <a:ea typeface="Work Sans Medium" pitchFamily="34" charset="-122"/>
                <a:cs typeface="Work Sans Medium" pitchFamily="34" charset="-120"/>
              </a:rPr>
              <a:t>F</a:t>
            </a:r>
            <a:pPr algn="l">
              <a:lnSpc>
                <a:spcPts val="1500"/>
              </a:lnSpc>
            </a:pPr>
            <a:r>
              <a:rPr lang="en-US" sz="1050" b="0" i="0" spc="30" kern="0" dirty="0">
                <a:solidFill>
                  <a:srgbClr val="61646B"/>
                </a:solidFill>
                <a:latin typeface="Work Sans Medium" pitchFamily="34" charset="0"/>
                <a:ea typeface="Work Sans Medium" pitchFamily="34" charset="-122"/>
                <a:cs typeface="Work Sans Medium" pitchFamily="34" charset="-120"/>
              </a:rPr>
              <a:t>r</a:t>
            </a:r>
            <a:pPr algn="l">
              <a:lnSpc>
                <a:spcPts val="1500"/>
              </a:lnSpc>
            </a:pPr>
            <a:r>
              <a:rPr lang="en-US" sz="1050" b="0" i="0" spc="30" kern="0" dirty="0">
                <a:solidFill>
                  <a:srgbClr val="61646B"/>
                </a:solidFill>
                <a:latin typeface="Work Sans Medium" pitchFamily="34" charset="0"/>
                <a:ea typeface="Work Sans Medium" pitchFamily="34" charset="-122"/>
                <a:cs typeface="Work Sans Medium" pitchFamily="34" charset="-120"/>
              </a:rPr>
              <a:t>i</a:t>
            </a:r>
            <a:pPr algn="l">
              <a:lnSpc>
                <a:spcPts val="1500"/>
              </a:lnSpc>
            </a:pPr>
            <a:r>
              <a:rPr lang="en-US" sz="1050" b="0" i="0" spc="30" kern="0" dirty="0">
                <a:solidFill>
                  <a:srgbClr val="61646B"/>
                </a:solidFill>
                <a:latin typeface="Work Sans Medium" pitchFamily="34" charset="0"/>
                <a:ea typeface="Work Sans Medium" pitchFamily="34" charset="-122"/>
                <a:cs typeface="Work Sans Medium" pitchFamily="34" charset="-120"/>
              </a:rPr>
              <a:t>e</a:t>
            </a:r>
            <a:pPr algn="l">
              <a:lnSpc>
                <a:spcPts val="1500"/>
              </a:lnSpc>
            </a:pPr>
            <a:r>
              <a:rPr lang="en-US" sz="1050" b="0" i="0" spc="30" kern="0" dirty="0">
                <a:solidFill>
                  <a:srgbClr val="61646B"/>
                </a:solidFill>
                <a:latin typeface="Work Sans Medium" pitchFamily="34" charset="0"/>
                <a:ea typeface="Work Sans Medium" pitchFamily="34" charset="-122"/>
                <a:cs typeface="Work Sans Medium" pitchFamily="34" charset="-120"/>
              </a:rPr>
              <a:t>n</a:t>
            </a:r>
            <a:pPr algn="l">
              <a:lnSpc>
                <a:spcPts val="1500"/>
              </a:lnSpc>
            </a:pPr>
            <a:r>
              <a:rPr lang="en-US" sz="1050" b="0" i="0" spc="30" kern="0" dirty="0">
                <a:solidFill>
                  <a:srgbClr val="61646B"/>
                </a:solidFill>
                <a:latin typeface="Work Sans Medium" pitchFamily="34" charset="0"/>
                <a:ea typeface="Work Sans Medium" pitchFamily="34" charset="-122"/>
                <a:cs typeface="Work Sans Medium" pitchFamily="34" charset="-120"/>
              </a:rPr>
              <a:t>d</a:t>
            </a:r>
            <a:pPr algn="l">
              <a:lnSpc>
                <a:spcPts val="1500"/>
              </a:lnSpc>
            </a:pPr>
            <a:r>
              <a:rPr lang="en-US" sz="1050" b="0" i="0" spc="30" kern="0" dirty="0">
                <a:solidFill>
                  <a:srgbClr val="61646B"/>
                </a:solidFill>
                <a:latin typeface="Work Sans Medium" pitchFamily="34" charset="0"/>
                <a:ea typeface="Work Sans Medium" pitchFamily="34" charset="-122"/>
                <a:cs typeface="Work Sans Medium" pitchFamily="34" charset="-120"/>
              </a:rPr>
              <a:t>s</a:t>
            </a:r>
            <a:endParaRPr lang="en-US" sz="1050" dirty="0"/>
          </a:p>
        </p:txBody>
      </p:sp>
      <p:sp>
        <p:nvSpPr>
          <p:cNvPr id="24" name="Text 13"/>
          <p:cNvSpPr/>
          <p:nvPr/>
        </p:nvSpPr>
        <p:spPr>
          <a:xfrm>
            <a:off x="6410325" y="3209925"/>
            <a:ext cx="23336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500"/>
              </a:lnSpc>
            </a:pPr>
            <a:r>
              <a:rPr lang="en-US" sz="1050" b="0" i="0" spc="6" kern="0" dirty="0">
                <a:solidFill>
                  <a:srgbClr val="61646B"/>
                </a:solidFill>
                <a:latin typeface="Work Sans Regular" pitchFamily="34" charset="0"/>
                <a:ea typeface="Work Sans Regular" pitchFamily="34" charset="-122"/>
                <a:cs typeface="Work Sans Regular" pitchFamily="34" charset="-120"/>
              </a:rPr>
              <a:t>V</a:t>
            </a:r>
            <a:pPr algn="l">
              <a:lnSpc>
                <a:spcPts val="1500"/>
              </a:lnSpc>
            </a:pPr>
            <a:r>
              <a:rPr lang="en-US" sz="1050" b="0" i="0" spc="6" kern="0" dirty="0">
                <a:solidFill>
                  <a:srgbClr val="61646B"/>
                </a:solidFill>
                <a:latin typeface="Work Sans Regular" pitchFamily="34" charset="0"/>
                <a:ea typeface="Work Sans Regular" pitchFamily="34" charset="-122"/>
                <a:cs typeface="Work Sans Regular" pitchFamily="34" charset="-120"/>
              </a:rPr>
              <a:t>i</a:t>
            </a:r>
            <a:pPr algn="l">
              <a:lnSpc>
                <a:spcPts val="1500"/>
              </a:lnSpc>
            </a:pPr>
            <a:r>
              <a:rPr lang="en-US" sz="1050" b="0" i="0" spc="6" kern="0" dirty="0">
                <a:solidFill>
                  <a:srgbClr val="61646B"/>
                </a:solidFill>
                <a:latin typeface="Work Sans Regular" pitchFamily="34" charset="0"/>
                <a:ea typeface="Work Sans Regular" pitchFamily="34" charset="-122"/>
                <a:cs typeface="Work Sans Regular" pitchFamily="34" charset="-120"/>
              </a:rPr>
              <a:t>s</a:t>
            </a:r>
            <a:pPr algn="l">
              <a:lnSpc>
                <a:spcPts val="1500"/>
              </a:lnSpc>
            </a:pPr>
            <a:r>
              <a:rPr lang="en-US" sz="1050" b="0" i="0" spc="6" kern="0" dirty="0">
                <a:solidFill>
                  <a:srgbClr val="61646B"/>
                </a:solidFill>
                <a:latin typeface="Work Sans Regular" pitchFamily="34" charset="0"/>
                <a:ea typeface="Work Sans Regular" pitchFamily="34" charset="-122"/>
                <a:cs typeface="Work Sans Regular" pitchFamily="34" charset="-120"/>
              </a:rPr>
              <a:t>i</a:t>
            </a:r>
            <a:pPr algn="l">
              <a:lnSpc>
                <a:spcPts val="1500"/>
              </a:lnSpc>
            </a:pPr>
            <a:r>
              <a:rPr lang="en-US" sz="1050" b="0" i="0" spc="6" kern="0" dirty="0">
                <a:solidFill>
                  <a:srgbClr val="61646B"/>
                </a:solidFill>
                <a:latin typeface="Work Sans Regular" pitchFamily="34" charset="0"/>
                <a:ea typeface="Work Sans Regular" pitchFamily="34" charset="-122"/>
                <a:cs typeface="Work Sans Regular" pitchFamily="34" charset="-120"/>
              </a:rPr>
              <a:t>b</a:t>
            </a:r>
            <a:pPr algn="l">
              <a:lnSpc>
                <a:spcPts val="1500"/>
              </a:lnSpc>
            </a:pPr>
            <a:r>
              <a:rPr lang="en-US" sz="1050" b="0" i="0" spc="6" kern="0" dirty="0">
                <a:solidFill>
                  <a:srgbClr val="61646B"/>
                </a:solidFill>
                <a:latin typeface="Work Sans Regular" pitchFamily="34" charset="0"/>
                <a:ea typeface="Work Sans Regular" pitchFamily="34" charset="-122"/>
                <a:cs typeface="Work Sans Regular" pitchFamily="34" charset="-120"/>
              </a:rPr>
              <a:t>i</a:t>
            </a:r>
            <a:pPr algn="l">
              <a:lnSpc>
                <a:spcPts val="1500"/>
              </a:lnSpc>
            </a:pPr>
            <a:r>
              <a:rPr lang="en-US" sz="1050" b="0" i="0" spc="6" kern="0" dirty="0">
                <a:solidFill>
                  <a:srgbClr val="61646B"/>
                </a:solidFill>
                <a:latin typeface="Work Sans Regular" pitchFamily="34" charset="0"/>
                <a:ea typeface="Work Sans Regular" pitchFamily="34" charset="-122"/>
                <a:cs typeface="Work Sans Regular" pitchFamily="34" charset="-120"/>
              </a:rPr>
              <a:t>l</a:t>
            </a:r>
            <a:pPr algn="l">
              <a:lnSpc>
                <a:spcPts val="1500"/>
              </a:lnSpc>
            </a:pPr>
            <a:r>
              <a:rPr lang="en-US" sz="1050" b="0" i="0" spc="6" kern="0" dirty="0">
                <a:solidFill>
                  <a:srgbClr val="61646B"/>
                </a:solidFill>
                <a:latin typeface="Work Sans Regular" pitchFamily="34" charset="0"/>
                <a:ea typeface="Work Sans Regular" pitchFamily="34" charset="-122"/>
                <a:cs typeface="Work Sans Regular" pitchFamily="34" charset="-120"/>
              </a:rPr>
              <a:t>i</a:t>
            </a:r>
            <a:pPr algn="l">
              <a:lnSpc>
                <a:spcPts val="1500"/>
              </a:lnSpc>
            </a:pPr>
            <a:r>
              <a:rPr lang="en-US" sz="1050" b="0" i="0" spc="6" kern="0" dirty="0">
                <a:solidFill>
                  <a:srgbClr val="61646B"/>
                </a:solidFill>
                <a:latin typeface="Work Sans Regular" pitchFamily="34" charset="0"/>
                <a:ea typeface="Work Sans Regular" pitchFamily="34" charset="-122"/>
                <a:cs typeface="Work Sans Regular" pitchFamily="34" charset="-120"/>
              </a:rPr>
              <a:t>t</a:t>
            </a:r>
            <a:pPr algn="l">
              <a:lnSpc>
                <a:spcPts val="1500"/>
              </a:lnSpc>
            </a:pPr>
            <a:r>
              <a:rPr lang="en-US" sz="1050" b="0" i="0" spc="6" kern="0" dirty="0">
                <a:solidFill>
                  <a:srgbClr val="61646B"/>
                </a:solidFill>
                <a:latin typeface="Work Sans Regular" pitchFamily="34" charset="0"/>
                <a:ea typeface="Work Sans Regular" pitchFamily="34" charset="-122"/>
                <a:cs typeface="Work Sans Regular" pitchFamily="34" charset="-120"/>
              </a:rPr>
              <a:t>y</a:t>
            </a:r>
            <a:endParaRPr lang="en-US" sz="1050" dirty="0"/>
          </a:p>
        </p:txBody>
      </p:sp>
      <p:sp>
        <p:nvSpPr>
          <p:cNvPr id="25" name="Text 14"/>
          <p:cNvSpPr/>
          <p:nvPr/>
        </p:nvSpPr>
        <p:spPr>
          <a:xfrm>
            <a:off x="6524625" y="3552825"/>
            <a:ext cx="18002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500"/>
              </a:lnSpc>
            </a:pPr>
            <a:r>
              <a:rPr lang="en-US" sz="1050" b="0" i="0" spc="30" kern="0" dirty="0">
                <a:solidFill>
                  <a:srgbClr val="61646B"/>
                </a:solidFill>
                <a:latin typeface="Work Sans Medium" pitchFamily="34" charset="0"/>
                <a:ea typeface="Work Sans Medium" pitchFamily="34" charset="-122"/>
                <a:cs typeface="Work Sans Medium" pitchFamily="34" charset="-120"/>
              </a:rPr>
              <a:t>F</a:t>
            </a:r>
            <a:pPr algn="l">
              <a:lnSpc>
                <a:spcPts val="1500"/>
              </a:lnSpc>
            </a:pPr>
            <a:r>
              <a:rPr lang="en-US" sz="1050" b="0" i="0" spc="30" kern="0" dirty="0">
                <a:solidFill>
                  <a:srgbClr val="61646B"/>
                </a:solidFill>
                <a:latin typeface="Work Sans Medium" pitchFamily="34" charset="0"/>
                <a:ea typeface="Work Sans Medium" pitchFamily="34" charset="-122"/>
                <a:cs typeface="Work Sans Medium" pitchFamily="34" charset="-120"/>
              </a:rPr>
              <a:t>r</a:t>
            </a:r>
            <a:pPr algn="l">
              <a:lnSpc>
                <a:spcPts val="1500"/>
              </a:lnSpc>
            </a:pPr>
            <a:r>
              <a:rPr lang="en-US" sz="1050" b="0" i="0" spc="30" kern="0" dirty="0">
                <a:solidFill>
                  <a:srgbClr val="61646B"/>
                </a:solidFill>
                <a:latin typeface="Work Sans Medium" pitchFamily="34" charset="0"/>
                <a:ea typeface="Work Sans Medium" pitchFamily="34" charset="-122"/>
                <a:cs typeface="Work Sans Medium" pitchFamily="34" charset="-120"/>
              </a:rPr>
              <a:t>i</a:t>
            </a:r>
            <a:pPr algn="l">
              <a:lnSpc>
                <a:spcPts val="1500"/>
              </a:lnSpc>
            </a:pPr>
            <a:r>
              <a:rPr lang="en-US" sz="1050" b="0" i="0" spc="30" kern="0" dirty="0">
                <a:solidFill>
                  <a:srgbClr val="61646B"/>
                </a:solidFill>
                <a:latin typeface="Work Sans Medium" pitchFamily="34" charset="0"/>
                <a:ea typeface="Work Sans Medium" pitchFamily="34" charset="-122"/>
                <a:cs typeface="Work Sans Medium" pitchFamily="34" charset="-120"/>
              </a:rPr>
              <a:t>e</a:t>
            </a:r>
            <a:pPr algn="l">
              <a:lnSpc>
                <a:spcPts val="1500"/>
              </a:lnSpc>
            </a:pPr>
            <a:r>
              <a:rPr lang="en-US" sz="1050" b="0" i="0" spc="30" kern="0" dirty="0">
                <a:solidFill>
                  <a:srgbClr val="61646B"/>
                </a:solidFill>
                <a:latin typeface="Work Sans Medium" pitchFamily="34" charset="0"/>
                <a:ea typeface="Work Sans Medium" pitchFamily="34" charset="-122"/>
                <a:cs typeface="Work Sans Medium" pitchFamily="34" charset="-120"/>
              </a:rPr>
              <a:t>n</a:t>
            </a:r>
            <a:pPr algn="l">
              <a:lnSpc>
                <a:spcPts val="1500"/>
              </a:lnSpc>
            </a:pPr>
            <a:r>
              <a:rPr lang="en-US" sz="1050" b="0" i="0" spc="30" kern="0" dirty="0">
                <a:solidFill>
                  <a:srgbClr val="61646B"/>
                </a:solidFill>
                <a:latin typeface="Work Sans Medium" pitchFamily="34" charset="0"/>
                <a:ea typeface="Work Sans Medium" pitchFamily="34" charset="-122"/>
                <a:cs typeface="Work Sans Medium" pitchFamily="34" charset="-120"/>
              </a:rPr>
              <a:t>d</a:t>
            </a:r>
            <a:pPr algn="l">
              <a:lnSpc>
                <a:spcPts val="1500"/>
              </a:lnSpc>
            </a:pPr>
            <a:r>
              <a:rPr lang="en-US" sz="1050" b="0" i="0" spc="30" kern="0" dirty="0">
                <a:solidFill>
                  <a:srgbClr val="61646B"/>
                </a:solidFill>
                <a:latin typeface="Work Sans Medium" pitchFamily="34" charset="0"/>
                <a:ea typeface="Work Sans Medium" pitchFamily="34" charset="-122"/>
                <a:cs typeface="Work Sans Medium" pitchFamily="34" charset="-120"/>
              </a:rPr>
              <a:t>s</a:t>
            </a:r>
            <a:endParaRPr lang="en-US" sz="1050" dirty="0"/>
          </a:p>
        </p:txBody>
      </p:sp>
      <p:sp>
        <p:nvSpPr>
          <p:cNvPr id="26" name="Text 15"/>
          <p:cNvSpPr/>
          <p:nvPr/>
        </p:nvSpPr>
        <p:spPr>
          <a:xfrm>
            <a:off x="1781175" y="9791700"/>
            <a:ext cx="12096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P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r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o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d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u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 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N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m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e</a:t>
            </a:r>
            <a:endParaRPr lang="en-US" sz="1200" dirty="0"/>
          </a:p>
        </p:txBody>
      </p:sp>
      <p:sp>
        <p:nvSpPr>
          <p:cNvPr id="27" name="Text 16"/>
          <p:cNvSpPr/>
          <p:nvPr/>
        </p:nvSpPr>
        <p:spPr>
          <a:xfrm>
            <a:off x="1781175" y="10029825"/>
            <a:ext cx="57150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2</a:t>
            </a:r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0</a:t>
            </a:r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2</a:t>
            </a:r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2</a:t>
            </a:r>
            <a:endParaRPr lang="en-US" sz="1050" dirty="0"/>
          </a:p>
        </p:txBody>
      </p:sp>
      <p:sp>
        <p:nvSpPr>
          <p:cNvPr id="28" name="Text 17"/>
          <p:cNvSpPr/>
          <p:nvPr/>
        </p:nvSpPr>
        <p:spPr>
          <a:xfrm>
            <a:off x="4667250" y="9791700"/>
            <a:ext cx="12096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P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r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o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d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u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 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N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m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e</a:t>
            </a:r>
            <a:endParaRPr lang="en-US" sz="1200" dirty="0"/>
          </a:p>
        </p:txBody>
      </p:sp>
      <p:sp>
        <p:nvSpPr>
          <p:cNvPr id="29" name="Text 18"/>
          <p:cNvSpPr/>
          <p:nvPr/>
        </p:nvSpPr>
        <p:spPr>
          <a:xfrm>
            <a:off x="4667250" y="10029825"/>
            <a:ext cx="57150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200"/>
              </a:lnSpc>
            </a:pPr>
            <a:r>
              <a:rPr lang="en-US" sz="1200" b="0" i="0" spc="60" kern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2</a:t>
            </a:r>
            <a:pPr algn="l">
              <a:lnSpc>
                <a:spcPts val="1200"/>
              </a:lnSpc>
            </a:pPr>
            <a:r>
              <a:rPr lang="en-US" sz="1200" b="0" i="0" spc="60" kern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0</a:t>
            </a:r>
            <a:pPr algn="l">
              <a:lnSpc>
                <a:spcPts val="1200"/>
              </a:lnSpc>
            </a:pPr>
            <a:r>
              <a:rPr lang="en-US" sz="1200" b="0" i="0" spc="60" kern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2</a:t>
            </a:r>
            <a:pPr algn="l">
              <a:lnSpc>
                <a:spcPts val="1200"/>
              </a:lnSpc>
            </a:pPr>
            <a:r>
              <a:rPr lang="en-US" sz="1200" b="0" i="0" spc="60" kern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2</a:t>
            </a:r>
            <a:endParaRPr lang="en-US" sz="1200" dirty="0"/>
          </a:p>
        </p:txBody>
      </p:sp>
      <p:sp>
        <p:nvSpPr>
          <p:cNvPr id="30" name="Text 19"/>
          <p:cNvSpPr/>
          <p:nvPr/>
        </p:nvSpPr>
        <p:spPr>
          <a:xfrm>
            <a:off x="7553325" y="9791700"/>
            <a:ext cx="12096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P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r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o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d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u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 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N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m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e</a:t>
            </a:r>
            <a:endParaRPr lang="en-US" sz="1200" dirty="0"/>
          </a:p>
        </p:txBody>
      </p:sp>
      <p:sp>
        <p:nvSpPr>
          <p:cNvPr id="31" name="Text 20"/>
          <p:cNvSpPr/>
          <p:nvPr/>
        </p:nvSpPr>
        <p:spPr>
          <a:xfrm>
            <a:off x="7553325" y="10029825"/>
            <a:ext cx="57150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200"/>
              </a:lnSpc>
            </a:pPr>
            <a:r>
              <a:rPr lang="en-US" sz="1200" b="0" i="0" spc="60" kern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2</a:t>
            </a:r>
            <a:pPr algn="l">
              <a:lnSpc>
                <a:spcPts val="1200"/>
              </a:lnSpc>
            </a:pPr>
            <a:r>
              <a:rPr lang="en-US" sz="1200" b="0" i="0" spc="60" kern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0</a:t>
            </a:r>
            <a:pPr algn="l">
              <a:lnSpc>
                <a:spcPts val="1200"/>
              </a:lnSpc>
            </a:pPr>
            <a:r>
              <a:rPr lang="en-US" sz="1200" b="0" i="0" spc="60" kern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2</a:t>
            </a:r>
            <a:pPr algn="l">
              <a:lnSpc>
                <a:spcPts val="1200"/>
              </a:lnSpc>
            </a:pPr>
            <a:r>
              <a:rPr lang="en-US" sz="1200" b="0" i="0" spc="60" kern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2</a:t>
            </a:r>
            <a:endParaRPr lang="en-US" sz="1200" dirty="0"/>
          </a:p>
        </p:txBody>
      </p:sp>
      <p:sp>
        <p:nvSpPr>
          <p:cNvPr id="32" name="Text 21"/>
          <p:cNvSpPr/>
          <p:nvPr/>
        </p:nvSpPr>
        <p:spPr>
          <a:xfrm>
            <a:off x="10439400" y="9791700"/>
            <a:ext cx="12096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P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r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o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d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u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 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N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m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e</a:t>
            </a:r>
            <a:endParaRPr lang="en-US" sz="1200" dirty="0"/>
          </a:p>
        </p:txBody>
      </p:sp>
      <p:sp>
        <p:nvSpPr>
          <p:cNvPr id="33" name="Text 22"/>
          <p:cNvSpPr/>
          <p:nvPr/>
        </p:nvSpPr>
        <p:spPr>
          <a:xfrm>
            <a:off x="10439400" y="10029825"/>
            <a:ext cx="57150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200"/>
              </a:lnSpc>
            </a:pPr>
            <a:r>
              <a:rPr lang="en-US" sz="1200" b="0" i="0" spc="60" kern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2</a:t>
            </a:r>
            <a:pPr algn="l">
              <a:lnSpc>
                <a:spcPts val="1200"/>
              </a:lnSpc>
            </a:pPr>
            <a:r>
              <a:rPr lang="en-US" sz="1200" b="0" i="0" spc="60" kern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0</a:t>
            </a:r>
            <a:pPr algn="l">
              <a:lnSpc>
                <a:spcPts val="1200"/>
              </a:lnSpc>
            </a:pPr>
            <a:r>
              <a:rPr lang="en-US" sz="1200" b="0" i="0" spc="60" kern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2</a:t>
            </a:r>
            <a:pPr algn="l">
              <a:lnSpc>
                <a:spcPts val="1200"/>
              </a:lnSpc>
            </a:pPr>
            <a:r>
              <a:rPr lang="en-US" sz="1200" b="0" i="0" spc="60" kern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2</a:t>
            </a:r>
            <a:endParaRPr lang="en-US" sz="1200" dirty="0"/>
          </a:p>
        </p:txBody>
      </p:sp>
      <p:sp>
        <p:nvSpPr>
          <p:cNvPr id="34" name="Text 23"/>
          <p:cNvSpPr/>
          <p:nvPr/>
        </p:nvSpPr>
        <p:spPr>
          <a:xfrm>
            <a:off x="1781175" y="12477750"/>
            <a:ext cx="12096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P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r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o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d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u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 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N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m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e</a:t>
            </a:r>
            <a:endParaRPr lang="en-US" sz="1200" dirty="0"/>
          </a:p>
        </p:txBody>
      </p:sp>
      <p:sp>
        <p:nvSpPr>
          <p:cNvPr id="35" name="Text 24"/>
          <p:cNvSpPr/>
          <p:nvPr/>
        </p:nvSpPr>
        <p:spPr>
          <a:xfrm>
            <a:off x="1781175" y="12715875"/>
            <a:ext cx="57150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2</a:t>
            </a:r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0</a:t>
            </a:r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2</a:t>
            </a:r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2</a:t>
            </a:r>
            <a:endParaRPr lang="en-US" sz="1050" dirty="0"/>
          </a:p>
        </p:txBody>
      </p:sp>
      <p:sp>
        <p:nvSpPr>
          <p:cNvPr id="36" name="Text 25"/>
          <p:cNvSpPr/>
          <p:nvPr/>
        </p:nvSpPr>
        <p:spPr>
          <a:xfrm>
            <a:off x="4667250" y="12477750"/>
            <a:ext cx="12096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P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r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o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d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u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 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N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m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e</a:t>
            </a:r>
            <a:endParaRPr lang="en-US" sz="1200" dirty="0"/>
          </a:p>
        </p:txBody>
      </p:sp>
      <p:sp>
        <p:nvSpPr>
          <p:cNvPr id="37" name="Text 26"/>
          <p:cNvSpPr/>
          <p:nvPr/>
        </p:nvSpPr>
        <p:spPr>
          <a:xfrm>
            <a:off x="4667250" y="12715875"/>
            <a:ext cx="57150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200"/>
              </a:lnSpc>
            </a:pPr>
            <a:r>
              <a:rPr lang="en-US" sz="1200" b="0" i="0" spc="60" kern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2</a:t>
            </a:r>
            <a:pPr algn="l">
              <a:lnSpc>
                <a:spcPts val="1200"/>
              </a:lnSpc>
            </a:pPr>
            <a:r>
              <a:rPr lang="en-US" sz="1200" b="0" i="0" spc="60" kern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0</a:t>
            </a:r>
            <a:pPr algn="l">
              <a:lnSpc>
                <a:spcPts val="1200"/>
              </a:lnSpc>
            </a:pPr>
            <a:r>
              <a:rPr lang="en-US" sz="1200" b="0" i="0" spc="60" kern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2</a:t>
            </a:r>
            <a:pPr algn="l">
              <a:lnSpc>
                <a:spcPts val="1200"/>
              </a:lnSpc>
            </a:pPr>
            <a:r>
              <a:rPr lang="en-US" sz="1200" b="0" i="0" spc="60" kern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2</a:t>
            </a:r>
            <a:endParaRPr lang="en-US" sz="1200" dirty="0"/>
          </a:p>
        </p:txBody>
      </p:sp>
      <p:sp>
        <p:nvSpPr>
          <p:cNvPr id="38" name="Text 27"/>
          <p:cNvSpPr/>
          <p:nvPr/>
        </p:nvSpPr>
        <p:spPr>
          <a:xfrm>
            <a:off x="7553325" y="12477750"/>
            <a:ext cx="12096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P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r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o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d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u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 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N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m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e</a:t>
            </a:r>
            <a:endParaRPr lang="en-US" sz="1200" dirty="0"/>
          </a:p>
        </p:txBody>
      </p:sp>
      <p:sp>
        <p:nvSpPr>
          <p:cNvPr id="39" name="Text 28"/>
          <p:cNvSpPr/>
          <p:nvPr/>
        </p:nvSpPr>
        <p:spPr>
          <a:xfrm>
            <a:off x="7553325" y="12715875"/>
            <a:ext cx="57150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200"/>
              </a:lnSpc>
            </a:pPr>
            <a:r>
              <a:rPr lang="en-US" sz="1200" b="0" i="0" spc="60" kern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2</a:t>
            </a:r>
            <a:pPr algn="l">
              <a:lnSpc>
                <a:spcPts val="1200"/>
              </a:lnSpc>
            </a:pPr>
            <a:r>
              <a:rPr lang="en-US" sz="1200" b="0" i="0" spc="60" kern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0</a:t>
            </a:r>
            <a:pPr algn="l">
              <a:lnSpc>
                <a:spcPts val="1200"/>
              </a:lnSpc>
            </a:pPr>
            <a:r>
              <a:rPr lang="en-US" sz="1200" b="0" i="0" spc="60" kern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2</a:t>
            </a:r>
            <a:pPr algn="l">
              <a:lnSpc>
                <a:spcPts val="1200"/>
              </a:lnSpc>
            </a:pPr>
            <a:r>
              <a:rPr lang="en-US" sz="1200" b="0" i="0" spc="60" kern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2</a:t>
            </a:r>
            <a:endParaRPr lang="en-US" sz="1200" dirty="0"/>
          </a:p>
        </p:txBody>
      </p:sp>
      <p:sp>
        <p:nvSpPr>
          <p:cNvPr id="40" name="Text 29"/>
          <p:cNvSpPr/>
          <p:nvPr/>
        </p:nvSpPr>
        <p:spPr>
          <a:xfrm>
            <a:off x="10439400" y="12477750"/>
            <a:ext cx="12096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P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r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o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d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u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 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N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m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e</a:t>
            </a:r>
            <a:endParaRPr lang="en-US" sz="1200" dirty="0"/>
          </a:p>
        </p:txBody>
      </p:sp>
      <p:sp>
        <p:nvSpPr>
          <p:cNvPr id="41" name="Text 30"/>
          <p:cNvSpPr/>
          <p:nvPr/>
        </p:nvSpPr>
        <p:spPr>
          <a:xfrm>
            <a:off x="10439400" y="12715875"/>
            <a:ext cx="57150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200"/>
              </a:lnSpc>
            </a:pPr>
            <a:r>
              <a:rPr lang="en-US" sz="1200" b="0" i="0" spc="60" kern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2</a:t>
            </a:r>
            <a:pPr algn="l">
              <a:lnSpc>
                <a:spcPts val="1200"/>
              </a:lnSpc>
            </a:pPr>
            <a:r>
              <a:rPr lang="en-US" sz="1200" b="0" i="0" spc="60" kern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0</a:t>
            </a:r>
            <a:pPr algn="l">
              <a:lnSpc>
                <a:spcPts val="1200"/>
              </a:lnSpc>
            </a:pPr>
            <a:r>
              <a:rPr lang="en-US" sz="1200" b="0" i="0" spc="60" kern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2</a:t>
            </a:r>
            <a:pPr algn="l">
              <a:lnSpc>
                <a:spcPts val="1200"/>
              </a:lnSpc>
            </a:pPr>
            <a:r>
              <a:rPr lang="en-US" sz="1200" b="0" i="0" spc="60" kern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2</a:t>
            </a:r>
            <a:endParaRPr lang="en-US" sz="1200" dirty="0"/>
          </a:p>
        </p:txBody>
      </p:sp>
      <p:sp>
        <p:nvSpPr>
          <p:cNvPr id="42" name="Text 31"/>
          <p:cNvSpPr/>
          <p:nvPr/>
        </p:nvSpPr>
        <p:spPr>
          <a:xfrm>
            <a:off x="1676400" y="13706475"/>
            <a:ext cx="218122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©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 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2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0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2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2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 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C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O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M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P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A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N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Y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 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N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A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M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E</a:t>
            </a:r>
            <a:endParaRPr lang="en-US" sz="1200" dirty="0"/>
          </a:p>
        </p:txBody>
      </p:sp>
      <p:sp>
        <p:nvSpPr>
          <p:cNvPr id="43" name="Text 32"/>
          <p:cNvSpPr/>
          <p:nvPr/>
        </p:nvSpPr>
        <p:spPr>
          <a:xfrm>
            <a:off x="9029700" y="13687425"/>
            <a:ext cx="36480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B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y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a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c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c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s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s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i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n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g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t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h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i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s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p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a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g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,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y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o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u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a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g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r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t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o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t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h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T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r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m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s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.</a:t>
            </a:r>
            <a:endParaRPr lang="en-US" sz="12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609600" y="342900"/>
            <a:ext cx="13184757" cy="466479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rcRect l="0" r="0" t="0" b="0"/>
          <a:stretch/>
        </p:blipFill>
        <p:spPr>
          <a:xfrm>
            <a:off x="6076950" y="1704975"/>
            <a:ext cx="228600" cy="22860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rcRect l="0" r="0" t="0" b="0"/>
          <a:stretch/>
        </p:blipFill>
        <p:spPr>
          <a:xfrm>
            <a:off x="6076950" y="2581275"/>
            <a:ext cx="609600" cy="609600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rcRect l="0" r="0" t="0" b="0"/>
          <a:stretch/>
        </p:blipFill>
        <p:spPr>
          <a:xfrm>
            <a:off x="6496050" y="2581275"/>
            <a:ext cx="190500" cy="190500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rcRect l="0" r="0" t="0" b="0"/>
          <a:stretch/>
        </p:blipFill>
        <p:spPr>
          <a:xfrm>
            <a:off x="6076950" y="3562350"/>
            <a:ext cx="5495925" cy="3448050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rcRect l="0" r="0" t="0" b="0"/>
          <a:stretch/>
        </p:blipFill>
        <p:spPr>
          <a:xfrm>
            <a:off x="6076950" y="7305675"/>
            <a:ext cx="5495925" cy="1466850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rcRect l="0" r="0" t="0" b="0"/>
          <a:stretch/>
        </p:blipFill>
        <p:spPr>
          <a:xfrm>
            <a:off x="10725150" y="4067175"/>
            <a:ext cx="390525" cy="228600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8"/>
          <a:srcRect l="0" r="0" t="0" b="0"/>
          <a:stretch/>
        </p:blipFill>
        <p:spPr>
          <a:xfrm>
            <a:off x="10734675" y="4791075"/>
            <a:ext cx="390525" cy="228600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9"/>
          <a:srcRect l="0" r="0" t="0" b="0"/>
          <a:stretch/>
        </p:blipFill>
        <p:spPr>
          <a:xfrm>
            <a:off x="10734675" y="5514975"/>
            <a:ext cx="390525" cy="228600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0"/>
          <a:srcRect l="0" r="0" t="0" b="0"/>
          <a:stretch/>
        </p:blipFill>
        <p:spPr>
          <a:xfrm>
            <a:off x="10515600" y="6238875"/>
            <a:ext cx="609600" cy="228600"/>
          </a:xfrm>
          <a:prstGeom prst="rect">
            <a:avLst/>
          </a:prstGeom>
        </p:spPr>
      </p:pic>
      <p:pic>
        <p:nvPicPr>
          <p:cNvPr id="12" name="Image 10" descr="preencoded.png">    </p:cNvPr>
          <p:cNvPicPr>
            <a:picLocks noChangeAspect="1"/>
          </p:cNvPicPr>
          <p:nvPr/>
        </p:nvPicPr>
        <p:blipFill>
          <a:blip r:embed="rId11"/>
          <a:srcRect l="0" r="0" t="0" b="0"/>
          <a:stretch/>
        </p:blipFill>
        <p:spPr>
          <a:xfrm>
            <a:off x="7124700" y="7734300"/>
            <a:ext cx="790575" cy="600075"/>
          </a:xfrm>
          <a:prstGeom prst="rect">
            <a:avLst/>
          </a:prstGeom>
        </p:spPr>
      </p:pic>
      <p:pic>
        <p:nvPicPr>
          <p:cNvPr id="13" name="Image 11" descr="preencoded.png">    </p:cNvPr>
          <p:cNvPicPr>
            <a:picLocks noChangeAspect="1"/>
          </p:cNvPicPr>
          <p:nvPr/>
        </p:nvPicPr>
        <p:blipFill>
          <a:blip r:embed="rId12"/>
          <a:srcRect l="0" r="0" t="0" b="0"/>
          <a:stretch/>
        </p:blipFill>
        <p:spPr>
          <a:xfrm>
            <a:off x="8429625" y="7734300"/>
            <a:ext cx="790575" cy="600075"/>
          </a:xfrm>
          <a:prstGeom prst="rect">
            <a:avLst/>
          </a:prstGeom>
        </p:spPr>
      </p:pic>
      <p:pic>
        <p:nvPicPr>
          <p:cNvPr id="14" name="Image 12" descr="preencoded.png">    </p:cNvPr>
          <p:cNvPicPr>
            <a:picLocks noChangeAspect="1"/>
          </p:cNvPicPr>
          <p:nvPr/>
        </p:nvPicPr>
        <p:blipFill>
          <a:blip r:embed="rId13"/>
          <a:srcRect l="0" r="0" t="0" b="0"/>
          <a:stretch/>
        </p:blipFill>
        <p:spPr>
          <a:xfrm>
            <a:off x="9734550" y="7734300"/>
            <a:ext cx="647700" cy="600075"/>
          </a:xfrm>
          <a:prstGeom prst="rect">
            <a:avLst/>
          </a:prstGeom>
        </p:spPr>
      </p:pic>
      <p:pic>
        <p:nvPicPr>
          <p:cNvPr id="15" name="Image 13" descr="preencoded.png">    </p:cNvPr>
          <p:cNvPicPr>
            <a:picLocks noChangeAspect="1"/>
          </p:cNvPicPr>
          <p:nvPr/>
        </p:nvPicPr>
        <p:blipFill>
          <a:blip r:embed="rId14"/>
          <a:srcRect l="0" r="0" t="0" b="0"/>
          <a:stretch/>
        </p:blipFill>
        <p:spPr>
          <a:xfrm>
            <a:off x="5048250" y="1647825"/>
            <a:ext cx="9525" cy="7124700"/>
          </a:xfrm>
          <a:prstGeom prst="rect">
            <a:avLst/>
          </a:prstGeom>
        </p:spPr>
      </p:pic>
      <p:pic>
        <p:nvPicPr>
          <p:cNvPr id="16" name="Image 14" descr="preencoded.png">    </p:cNvPr>
          <p:cNvPicPr>
            <a:picLocks noChangeAspect="1"/>
          </p:cNvPicPr>
          <p:nvPr/>
        </p:nvPicPr>
        <p:blipFill>
          <a:blip r:embed="rId15"/>
          <a:srcRect l="0" r="0" t="0" b="0"/>
          <a:stretch/>
        </p:blipFill>
        <p:spPr>
          <a:xfrm>
            <a:off x="2828925" y="1647825"/>
            <a:ext cx="1905000" cy="7124700"/>
          </a:xfrm>
          <a:prstGeom prst="rect">
            <a:avLst/>
          </a:prstGeom>
        </p:spPr>
      </p:pic>
      <p:pic>
        <p:nvPicPr>
          <p:cNvPr id="17" name="Image 15" descr="preencoded.png">    </p:cNvPr>
          <p:cNvPicPr>
            <a:picLocks noChangeAspect="1"/>
          </p:cNvPicPr>
          <p:nvPr/>
        </p:nvPicPr>
        <p:blipFill>
          <a:blip r:embed="rId16"/>
          <a:srcRect l="0" r="0" t="0" b="0"/>
          <a:stretch/>
        </p:blipFill>
        <p:spPr>
          <a:xfrm>
            <a:off x="1724025" y="8934450"/>
            <a:ext cx="10953750" cy="247650"/>
          </a:xfrm>
          <a:prstGeom prst="rect">
            <a:avLst/>
          </a:prstGeom>
        </p:spPr>
      </p:pic>
      <p:sp>
        <p:nvSpPr>
          <p:cNvPr id="18" name="Text 0"/>
          <p:cNvSpPr/>
          <p:nvPr/>
        </p:nvSpPr>
        <p:spPr>
          <a:xfrm>
            <a:off x="9448800" y="466725"/>
            <a:ext cx="5238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H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o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m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endParaRPr lang="en-US" sz="1200" dirty="0"/>
          </a:p>
        </p:txBody>
      </p:sp>
      <p:sp>
        <p:nvSpPr>
          <p:cNvPr id="19" name="Text 1"/>
          <p:cNvSpPr/>
          <p:nvPr/>
        </p:nvSpPr>
        <p:spPr>
          <a:xfrm>
            <a:off x="10334625" y="466725"/>
            <a:ext cx="6477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C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a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t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a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l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o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g</a:t>
            </a:r>
            <a:endParaRPr lang="en-US" sz="1200" dirty="0"/>
          </a:p>
        </p:txBody>
      </p:sp>
      <p:sp>
        <p:nvSpPr>
          <p:cNvPr id="20" name="Text 2"/>
          <p:cNvSpPr/>
          <p:nvPr/>
        </p:nvSpPr>
        <p:spPr>
          <a:xfrm>
            <a:off x="11344275" y="466725"/>
            <a:ext cx="838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R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s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o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u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r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c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s</a:t>
            </a:r>
            <a:endParaRPr lang="en-US" sz="1200" dirty="0"/>
          </a:p>
        </p:txBody>
      </p:sp>
      <p:sp>
        <p:nvSpPr>
          <p:cNvPr id="21" name="Text 3"/>
          <p:cNvSpPr/>
          <p:nvPr/>
        </p:nvSpPr>
        <p:spPr>
          <a:xfrm>
            <a:off x="6381750" y="1647825"/>
            <a:ext cx="192405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2700"/>
              </a:lnSpc>
            </a:pPr>
            <a:r>
              <a:rPr lang="en-US" sz="24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M</a:t>
            </a:r>
            <a:pPr algn="l">
              <a:lnSpc>
                <a:spcPts val="2700"/>
              </a:lnSpc>
            </a:pPr>
            <a:r>
              <a:rPr lang="en-US" sz="24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y</a:t>
            </a:r>
            <a:pPr algn="l">
              <a:lnSpc>
                <a:spcPts val="2700"/>
              </a:lnSpc>
            </a:pPr>
            <a:r>
              <a:rPr lang="en-US" sz="24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 </a:t>
            </a:r>
            <a:pPr algn="l">
              <a:lnSpc>
                <a:spcPts val="2700"/>
              </a:lnSpc>
            </a:pPr>
            <a:r>
              <a:rPr lang="en-US" sz="24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A</a:t>
            </a:r>
            <a:pPr algn="l">
              <a:lnSpc>
                <a:spcPts val="2700"/>
              </a:lnSpc>
            </a:pPr>
            <a:r>
              <a:rPr lang="en-US" sz="24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c</a:t>
            </a:r>
            <a:pPr algn="l">
              <a:lnSpc>
                <a:spcPts val="2700"/>
              </a:lnSpc>
            </a:pPr>
            <a:r>
              <a:rPr lang="en-US" sz="24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c</a:t>
            </a:r>
            <a:pPr algn="l">
              <a:lnSpc>
                <a:spcPts val="2700"/>
              </a:lnSpc>
            </a:pPr>
            <a:r>
              <a:rPr lang="en-US" sz="24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o</a:t>
            </a:r>
            <a:pPr algn="l">
              <a:lnSpc>
                <a:spcPts val="2700"/>
              </a:lnSpc>
            </a:pPr>
            <a:r>
              <a:rPr lang="en-US" sz="24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u</a:t>
            </a:r>
            <a:pPr algn="l">
              <a:lnSpc>
                <a:spcPts val="2700"/>
              </a:lnSpc>
            </a:pPr>
            <a:r>
              <a:rPr lang="en-US" sz="24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n</a:t>
            </a:r>
            <a:pPr algn="l">
              <a:lnSpc>
                <a:spcPts val="2700"/>
              </a:lnSpc>
            </a:pPr>
            <a:r>
              <a:rPr lang="en-US" sz="24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t</a:t>
            </a:r>
            <a:endParaRPr lang="en-US" sz="2400" dirty="0"/>
          </a:p>
        </p:txBody>
      </p:sp>
      <p:sp>
        <p:nvSpPr>
          <p:cNvPr id="22" name="Text 4"/>
          <p:cNvSpPr/>
          <p:nvPr/>
        </p:nvSpPr>
        <p:spPr>
          <a:xfrm>
            <a:off x="6972300" y="2705100"/>
            <a:ext cx="18288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3000"/>
              </a:lnSpc>
            </a:pPr>
            <a:r>
              <a:rPr lang="en-US" sz="24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D</a:t>
            </a:r>
            <a:pPr algn="l">
              <a:lnSpc>
                <a:spcPts val="3000"/>
              </a:lnSpc>
            </a:pPr>
            <a:r>
              <a:rPr lang="en-US" sz="24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a</a:t>
            </a:r>
            <a:pPr algn="l">
              <a:lnSpc>
                <a:spcPts val="3000"/>
              </a:lnSpc>
            </a:pPr>
            <a:r>
              <a:rPr lang="en-US" sz="24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v</a:t>
            </a:r>
            <a:pPr algn="l">
              <a:lnSpc>
                <a:spcPts val="3000"/>
              </a:lnSpc>
            </a:pPr>
            <a:r>
              <a:rPr lang="en-US" sz="24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3000"/>
              </a:lnSpc>
            </a:pPr>
            <a:r>
              <a:rPr lang="en-US" sz="24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3000"/>
              </a:lnSpc>
            </a:pPr>
            <a:r>
              <a:rPr lang="en-US" sz="24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S</a:t>
            </a:r>
            <a:pPr algn="l">
              <a:lnSpc>
                <a:spcPts val="3000"/>
              </a:lnSpc>
            </a:pPr>
            <a:r>
              <a:rPr lang="en-US" sz="24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m</a:t>
            </a:r>
            <a:pPr algn="l">
              <a:lnSpc>
                <a:spcPts val="3000"/>
              </a:lnSpc>
            </a:pPr>
            <a:r>
              <a:rPr lang="en-US" sz="24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i</a:t>
            </a:r>
            <a:pPr algn="l">
              <a:lnSpc>
                <a:spcPts val="3000"/>
              </a:lnSpc>
            </a:pPr>
            <a:r>
              <a:rPr lang="en-US" sz="24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t</a:t>
            </a:r>
            <a:pPr algn="l">
              <a:lnSpc>
                <a:spcPts val="3000"/>
              </a:lnSpc>
            </a:pPr>
            <a:r>
              <a:rPr lang="en-US" sz="24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h</a:t>
            </a:r>
            <a:endParaRPr lang="en-US" sz="2400" dirty="0"/>
          </a:p>
        </p:txBody>
      </p:sp>
      <p:sp>
        <p:nvSpPr>
          <p:cNvPr id="23" name="Text 5"/>
          <p:cNvSpPr/>
          <p:nvPr/>
        </p:nvSpPr>
        <p:spPr>
          <a:xfrm>
            <a:off x="6486525" y="3981450"/>
            <a:ext cx="981075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D</a:t>
            </a:r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i</a:t>
            </a:r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s</a:t>
            </a:r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p</a:t>
            </a:r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l</a:t>
            </a:r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a</a:t>
            </a:r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y</a:t>
            </a:r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N</a:t>
            </a:r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a</a:t>
            </a:r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m</a:t>
            </a:r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endParaRPr lang="en-US" sz="1050" dirty="0"/>
          </a:p>
        </p:txBody>
      </p:sp>
      <p:sp>
        <p:nvSpPr>
          <p:cNvPr id="24" name="Text 6"/>
          <p:cNvSpPr/>
          <p:nvPr/>
        </p:nvSpPr>
        <p:spPr>
          <a:xfrm>
            <a:off x="6486525" y="4181475"/>
            <a:ext cx="11715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D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v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e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S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m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i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h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1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2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3</a:t>
            </a:r>
            <a:endParaRPr lang="en-US" sz="1200" dirty="0"/>
          </a:p>
        </p:txBody>
      </p:sp>
      <p:sp>
        <p:nvSpPr>
          <p:cNvPr id="25" name="Text 7"/>
          <p:cNvSpPr/>
          <p:nvPr/>
        </p:nvSpPr>
        <p:spPr>
          <a:xfrm>
            <a:off x="6486525" y="4705350"/>
            <a:ext cx="457200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N</a:t>
            </a:r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a</a:t>
            </a:r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m</a:t>
            </a:r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endParaRPr lang="en-US" sz="1050" dirty="0"/>
          </a:p>
        </p:txBody>
      </p:sp>
      <p:sp>
        <p:nvSpPr>
          <p:cNvPr id="26" name="Text 8"/>
          <p:cNvSpPr/>
          <p:nvPr/>
        </p:nvSpPr>
        <p:spPr>
          <a:xfrm>
            <a:off x="6486525" y="4905375"/>
            <a:ext cx="9715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D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v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e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 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S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m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i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h</a:t>
            </a:r>
            <a:endParaRPr lang="en-US" sz="1200" dirty="0"/>
          </a:p>
        </p:txBody>
      </p:sp>
      <p:sp>
        <p:nvSpPr>
          <p:cNvPr id="27" name="Text 9"/>
          <p:cNvSpPr/>
          <p:nvPr/>
        </p:nvSpPr>
        <p:spPr>
          <a:xfrm>
            <a:off x="6477000" y="5429250"/>
            <a:ext cx="428625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m</a:t>
            </a:r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a</a:t>
            </a:r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i</a:t>
            </a:r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l</a:t>
            </a:r>
            <a:endParaRPr lang="en-US" sz="1050" dirty="0"/>
          </a:p>
        </p:txBody>
      </p:sp>
      <p:sp>
        <p:nvSpPr>
          <p:cNvPr id="28" name="Text 10"/>
          <p:cNvSpPr/>
          <p:nvPr/>
        </p:nvSpPr>
        <p:spPr>
          <a:xfrm>
            <a:off x="6477000" y="5629275"/>
            <a:ext cx="21812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s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v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e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.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s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m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i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h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@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d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v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e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m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i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l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.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o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m</a:t>
            </a:r>
            <a:endParaRPr lang="en-US" sz="1200" dirty="0"/>
          </a:p>
        </p:txBody>
      </p:sp>
      <p:sp>
        <p:nvSpPr>
          <p:cNvPr id="29" name="Text 11"/>
          <p:cNvSpPr/>
          <p:nvPr/>
        </p:nvSpPr>
        <p:spPr>
          <a:xfrm>
            <a:off x="6486525" y="6153150"/>
            <a:ext cx="695325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P</a:t>
            </a:r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a</a:t>
            </a:r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s</a:t>
            </a:r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s</a:t>
            </a:r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w</a:t>
            </a:r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o</a:t>
            </a:r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r</a:t>
            </a:r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d</a:t>
            </a:r>
            <a:endParaRPr lang="en-US" sz="1050" dirty="0"/>
          </a:p>
        </p:txBody>
      </p:sp>
      <p:sp>
        <p:nvSpPr>
          <p:cNvPr id="30" name="Text 12"/>
          <p:cNvSpPr/>
          <p:nvPr/>
        </p:nvSpPr>
        <p:spPr>
          <a:xfrm>
            <a:off x="6486525" y="6353175"/>
            <a:ext cx="13620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*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*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*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*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*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*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*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*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*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*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*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*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*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*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*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*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*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*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*</a:t>
            </a:r>
            <a:endParaRPr lang="en-US" sz="1200" dirty="0"/>
          </a:p>
        </p:txBody>
      </p:sp>
      <p:sp>
        <p:nvSpPr>
          <p:cNvPr id="31" name="Text 13"/>
          <p:cNvSpPr/>
          <p:nvPr/>
        </p:nvSpPr>
        <p:spPr>
          <a:xfrm>
            <a:off x="10753725" y="4086225"/>
            <a:ext cx="2857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500"/>
              </a:lnSpc>
            </a:pPr>
            <a:r>
              <a:rPr lang="en-US" sz="90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1500"/>
              </a:lnSpc>
            </a:pPr>
            <a:r>
              <a:rPr lang="en-US" sz="90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d</a:t>
            </a:r>
            <a:pPr algn="l">
              <a:lnSpc>
                <a:spcPts val="1500"/>
              </a:lnSpc>
            </a:pPr>
            <a:r>
              <a:rPr lang="en-US" sz="90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i</a:t>
            </a:r>
            <a:pPr algn="l">
              <a:lnSpc>
                <a:spcPts val="1500"/>
              </a:lnSpc>
            </a:pPr>
            <a:r>
              <a:rPr lang="en-US" sz="90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t</a:t>
            </a:r>
            <a:endParaRPr lang="en-US" sz="900" dirty="0"/>
          </a:p>
        </p:txBody>
      </p:sp>
      <p:sp>
        <p:nvSpPr>
          <p:cNvPr id="32" name="Text 14"/>
          <p:cNvSpPr/>
          <p:nvPr/>
        </p:nvSpPr>
        <p:spPr>
          <a:xfrm>
            <a:off x="10763250" y="4810125"/>
            <a:ext cx="2857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500"/>
              </a:lnSpc>
            </a:pPr>
            <a:r>
              <a:rPr lang="en-US" sz="90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1500"/>
              </a:lnSpc>
            </a:pPr>
            <a:r>
              <a:rPr lang="en-US" sz="90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d</a:t>
            </a:r>
            <a:pPr algn="l">
              <a:lnSpc>
                <a:spcPts val="1500"/>
              </a:lnSpc>
            </a:pPr>
            <a:r>
              <a:rPr lang="en-US" sz="90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i</a:t>
            </a:r>
            <a:pPr algn="l">
              <a:lnSpc>
                <a:spcPts val="1500"/>
              </a:lnSpc>
            </a:pPr>
            <a:r>
              <a:rPr lang="en-US" sz="90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t</a:t>
            </a:r>
            <a:endParaRPr lang="en-US" sz="900" dirty="0"/>
          </a:p>
        </p:txBody>
      </p:sp>
      <p:sp>
        <p:nvSpPr>
          <p:cNvPr id="33" name="Text 15"/>
          <p:cNvSpPr/>
          <p:nvPr/>
        </p:nvSpPr>
        <p:spPr>
          <a:xfrm>
            <a:off x="10763250" y="5534025"/>
            <a:ext cx="2857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500"/>
              </a:lnSpc>
            </a:pPr>
            <a:r>
              <a:rPr lang="en-US" sz="90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1500"/>
              </a:lnSpc>
            </a:pPr>
            <a:r>
              <a:rPr lang="en-US" sz="90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d</a:t>
            </a:r>
            <a:pPr algn="l">
              <a:lnSpc>
                <a:spcPts val="1500"/>
              </a:lnSpc>
            </a:pPr>
            <a:r>
              <a:rPr lang="en-US" sz="90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i</a:t>
            </a:r>
            <a:pPr algn="l">
              <a:lnSpc>
                <a:spcPts val="1500"/>
              </a:lnSpc>
            </a:pPr>
            <a:r>
              <a:rPr lang="en-US" sz="90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t</a:t>
            </a:r>
            <a:endParaRPr lang="en-US" sz="900" dirty="0"/>
          </a:p>
        </p:txBody>
      </p:sp>
      <p:sp>
        <p:nvSpPr>
          <p:cNvPr id="34" name="Text 16"/>
          <p:cNvSpPr/>
          <p:nvPr/>
        </p:nvSpPr>
        <p:spPr>
          <a:xfrm>
            <a:off x="10544175" y="6257925"/>
            <a:ext cx="5048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500"/>
              </a:lnSpc>
            </a:pPr>
            <a:r>
              <a:rPr lang="en-US" sz="90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C</a:t>
            </a:r>
            <a:pPr algn="l">
              <a:lnSpc>
                <a:spcPts val="1500"/>
              </a:lnSpc>
            </a:pPr>
            <a:r>
              <a:rPr lang="en-US" sz="90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h</a:t>
            </a:r>
            <a:pPr algn="l">
              <a:lnSpc>
                <a:spcPts val="1500"/>
              </a:lnSpc>
            </a:pPr>
            <a:r>
              <a:rPr lang="en-US" sz="90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a</a:t>
            </a:r>
            <a:pPr algn="l">
              <a:lnSpc>
                <a:spcPts val="1500"/>
              </a:lnSpc>
            </a:pPr>
            <a:r>
              <a:rPr lang="en-US" sz="90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n</a:t>
            </a:r>
            <a:pPr algn="l">
              <a:lnSpc>
                <a:spcPts val="1500"/>
              </a:lnSpc>
            </a:pPr>
            <a:r>
              <a:rPr lang="en-US" sz="90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g</a:t>
            </a:r>
            <a:pPr algn="l">
              <a:lnSpc>
                <a:spcPts val="1500"/>
              </a:lnSpc>
            </a:pPr>
            <a:r>
              <a:rPr lang="en-US" sz="90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endParaRPr lang="en-US" sz="900" dirty="0"/>
          </a:p>
        </p:txBody>
      </p:sp>
      <p:sp>
        <p:nvSpPr>
          <p:cNvPr id="35" name="Text 17"/>
          <p:cNvSpPr/>
          <p:nvPr/>
        </p:nvSpPr>
        <p:spPr>
          <a:xfrm>
            <a:off x="7153275" y="8124825"/>
            <a:ext cx="6858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500"/>
              </a:lnSpc>
            </a:pPr>
            <a:r>
              <a:rPr lang="en-US" sz="90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C</a:t>
            </a:r>
            <a:pPr algn="l">
              <a:lnSpc>
                <a:spcPts val="1500"/>
              </a:lnSpc>
            </a:pPr>
            <a:r>
              <a:rPr lang="en-US" sz="90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o</a:t>
            </a:r>
            <a:pPr algn="l">
              <a:lnSpc>
                <a:spcPts val="1500"/>
              </a:lnSpc>
            </a:pPr>
            <a:r>
              <a:rPr lang="en-US" sz="90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n</a:t>
            </a:r>
            <a:pPr algn="l">
              <a:lnSpc>
                <a:spcPts val="1500"/>
              </a:lnSpc>
            </a:pPr>
            <a:r>
              <a:rPr lang="en-US" sz="90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n</a:t>
            </a:r>
            <a:pPr algn="l">
              <a:lnSpc>
                <a:spcPts val="1500"/>
              </a:lnSpc>
            </a:pPr>
            <a:r>
              <a:rPr lang="en-US" sz="90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1500"/>
              </a:lnSpc>
            </a:pPr>
            <a:r>
              <a:rPr lang="en-US" sz="90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c</a:t>
            </a:r>
            <a:pPr algn="l">
              <a:lnSpc>
                <a:spcPts val="1500"/>
              </a:lnSpc>
            </a:pPr>
            <a:r>
              <a:rPr lang="en-US" sz="90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t</a:t>
            </a:r>
            <a:pPr algn="l">
              <a:lnSpc>
                <a:spcPts val="1500"/>
              </a:lnSpc>
            </a:pPr>
            <a:r>
              <a:rPr lang="en-US" sz="90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1500"/>
              </a:lnSpc>
            </a:pPr>
            <a:r>
              <a:rPr lang="en-US" sz="90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d</a:t>
            </a:r>
            <a:endParaRPr lang="en-US" sz="900" dirty="0"/>
          </a:p>
        </p:txBody>
      </p:sp>
      <p:sp>
        <p:nvSpPr>
          <p:cNvPr id="36" name="Text 18"/>
          <p:cNvSpPr/>
          <p:nvPr/>
        </p:nvSpPr>
        <p:spPr>
          <a:xfrm>
            <a:off x="8458200" y="8124825"/>
            <a:ext cx="6858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500"/>
              </a:lnSpc>
            </a:pPr>
            <a:r>
              <a:rPr lang="en-US" sz="90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C</a:t>
            </a:r>
            <a:pPr algn="l">
              <a:lnSpc>
                <a:spcPts val="1500"/>
              </a:lnSpc>
            </a:pPr>
            <a:r>
              <a:rPr lang="en-US" sz="90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o</a:t>
            </a:r>
            <a:pPr algn="l">
              <a:lnSpc>
                <a:spcPts val="1500"/>
              </a:lnSpc>
            </a:pPr>
            <a:r>
              <a:rPr lang="en-US" sz="90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n</a:t>
            </a:r>
            <a:pPr algn="l">
              <a:lnSpc>
                <a:spcPts val="1500"/>
              </a:lnSpc>
            </a:pPr>
            <a:r>
              <a:rPr lang="en-US" sz="90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n</a:t>
            </a:r>
            <a:pPr algn="l">
              <a:lnSpc>
                <a:spcPts val="1500"/>
              </a:lnSpc>
            </a:pPr>
            <a:r>
              <a:rPr lang="en-US" sz="90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1500"/>
              </a:lnSpc>
            </a:pPr>
            <a:r>
              <a:rPr lang="en-US" sz="90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c</a:t>
            </a:r>
            <a:pPr algn="l">
              <a:lnSpc>
                <a:spcPts val="1500"/>
              </a:lnSpc>
            </a:pPr>
            <a:r>
              <a:rPr lang="en-US" sz="90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t</a:t>
            </a:r>
            <a:pPr algn="l">
              <a:lnSpc>
                <a:spcPts val="1500"/>
              </a:lnSpc>
            </a:pPr>
            <a:r>
              <a:rPr lang="en-US" sz="90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1500"/>
              </a:lnSpc>
            </a:pPr>
            <a:r>
              <a:rPr lang="en-US" sz="90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d</a:t>
            </a:r>
            <a:endParaRPr lang="en-US" sz="900" dirty="0"/>
          </a:p>
        </p:txBody>
      </p:sp>
      <p:sp>
        <p:nvSpPr>
          <p:cNvPr id="37" name="Text 19"/>
          <p:cNvSpPr/>
          <p:nvPr/>
        </p:nvSpPr>
        <p:spPr>
          <a:xfrm>
            <a:off x="9763125" y="8124825"/>
            <a:ext cx="5429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500"/>
              </a:lnSpc>
            </a:pPr>
            <a:r>
              <a:rPr lang="en-US" sz="90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C</a:t>
            </a:r>
            <a:pPr algn="l">
              <a:lnSpc>
                <a:spcPts val="1500"/>
              </a:lnSpc>
            </a:pPr>
            <a:r>
              <a:rPr lang="en-US" sz="90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o</a:t>
            </a:r>
            <a:pPr algn="l">
              <a:lnSpc>
                <a:spcPts val="1500"/>
              </a:lnSpc>
            </a:pPr>
            <a:r>
              <a:rPr lang="en-US" sz="90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n</a:t>
            </a:r>
            <a:pPr algn="l">
              <a:lnSpc>
                <a:spcPts val="1500"/>
              </a:lnSpc>
            </a:pPr>
            <a:r>
              <a:rPr lang="en-US" sz="90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n</a:t>
            </a:r>
            <a:pPr algn="l">
              <a:lnSpc>
                <a:spcPts val="1500"/>
              </a:lnSpc>
            </a:pPr>
            <a:r>
              <a:rPr lang="en-US" sz="90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1500"/>
              </a:lnSpc>
            </a:pPr>
            <a:r>
              <a:rPr lang="en-US" sz="90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c</a:t>
            </a:r>
            <a:pPr algn="l">
              <a:lnSpc>
                <a:spcPts val="1500"/>
              </a:lnSpc>
            </a:pPr>
            <a:r>
              <a:rPr lang="en-US" sz="90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t</a:t>
            </a:r>
            <a:endParaRPr lang="en-US" sz="900" dirty="0"/>
          </a:p>
        </p:txBody>
      </p:sp>
      <p:sp>
        <p:nvSpPr>
          <p:cNvPr id="38" name="Text 20"/>
          <p:cNvSpPr/>
          <p:nvPr/>
        </p:nvSpPr>
        <p:spPr>
          <a:xfrm>
            <a:off x="2781300" y="2257425"/>
            <a:ext cx="96202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4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M</a:t>
            </a:r>
            <a:pPr algn="l">
              <a:lnSpc>
                <a:spcPts val="24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y</a:t>
            </a:r>
            <a:pPr algn="l">
              <a:lnSpc>
                <a:spcPts val="24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24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A</a:t>
            </a:r>
            <a:pPr algn="l">
              <a:lnSpc>
                <a:spcPts val="24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c</a:t>
            </a:r>
            <a:pPr algn="l">
              <a:lnSpc>
                <a:spcPts val="24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c</a:t>
            </a:r>
            <a:pPr algn="l">
              <a:lnSpc>
                <a:spcPts val="24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o</a:t>
            </a:r>
            <a:pPr algn="l">
              <a:lnSpc>
                <a:spcPts val="24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u</a:t>
            </a:r>
            <a:pPr algn="l">
              <a:lnSpc>
                <a:spcPts val="24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n</a:t>
            </a:r>
            <a:pPr algn="l">
              <a:lnSpc>
                <a:spcPts val="24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t</a:t>
            </a:r>
            <a:endParaRPr lang="en-US" sz="1200" dirty="0"/>
          </a:p>
        </p:txBody>
      </p:sp>
      <p:sp>
        <p:nvSpPr>
          <p:cNvPr id="39" name="Text 21"/>
          <p:cNvSpPr/>
          <p:nvPr/>
        </p:nvSpPr>
        <p:spPr>
          <a:xfrm>
            <a:off x="2781300" y="2628900"/>
            <a:ext cx="11049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4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J</a:t>
            </a:r>
            <a:pPr algn="l">
              <a:lnSpc>
                <a:spcPts val="24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o</a:t>
            </a:r>
            <a:pPr algn="l">
              <a:lnSpc>
                <a:spcPts val="24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i</a:t>
            </a:r>
            <a:pPr algn="l">
              <a:lnSpc>
                <a:spcPts val="24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n</a:t>
            </a:r>
            <a:pPr algn="l">
              <a:lnSpc>
                <a:spcPts val="24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24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D</a:t>
            </a:r>
            <a:pPr algn="l">
              <a:lnSpc>
                <a:spcPts val="24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24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s</a:t>
            </a:r>
            <a:pPr algn="l">
              <a:lnSpc>
                <a:spcPts val="24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i</a:t>
            </a:r>
            <a:pPr algn="l">
              <a:lnSpc>
                <a:spcPts val="24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g</a:t>
            </a:r>
            <a:pPr algn="l">
              <a:lnSpc>
                <a:spcPts val="24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n</a:t>
            </a:r>
            <a:pPr algn="l">
              <a:lnSpc>
                <a:spcPts val="24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24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r</a:t>
            </a:r>
            <a:endParaRPr lang="en-US" sz="1200" dirty="0"/>
          </a:p>
        </p:txBody>
      </p:sp>
      <p:sp>
        <p:nvSpPr>
          <p:cNvPr id="40" name="Text 22"/>
          <p:cNvSpPr/>
          <p:nvPr/>
        </p:nvSpPr>
        <p:spPr>
          <a:xfrm>
            <a:off x="2781300" y="3000375"/>
            <a:ext cx="1143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4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C</a:t>
            </a:r>
            <a:pPr algn="l">
              <a:lnSpc>
                <a:spcPts val="24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r</a:t>
            </a:r>
            <a:pPr algn="l">
              <a:lnSpc>
                <a:spcPts val="24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24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a</a:t>
            </a:r>
            <a:pPr algn="l">
              <a:lnSpc>
                <a:spcPts val="24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t</a:t>
            </a:r>
            <a:pPr algn="l">
              <a:lnSpc>
                <a:spcPts val="24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24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24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V</a:t>
            </a:r>
            <a:pPr algn="l">
              <a:lnSpc>
                <a:spcPts val="24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24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n</a:t>
            </a:r>
            <a:pPr algn="l">
              <a:lnSpc>
                <a:spcPts val="24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d</a:t>
            </a:r>
            <a:pPr algn="l">
              <a:lnSpc>
                <a:spcPts val="24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o</a:t>
            </a:r>
            <a:pPr algn="l">
              <a:lnSpc>
                <a:spcPts val="24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r</a:t>
            </a:r>
            <a:endParaRPr lang="en-US" sz="1200" dirty="0"/>
          </a:p>
        </p:txBody>
      </p:sp>
      <p:sp>
        <p:nvSpPr>
          <p:cNvPr id="41" name="Text 23"/>
          <p:cNvSpPr/>
          <p:nvPr/>
        </p:nvSpPr>
        <p:spPr>
          <a:xfrm>
            <a:off x="2781300" y="3371850"/>
            <a:ext cx="73342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4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F</a:t>
            </a:r>
            <a:pPr algn="l">
              <a:lnSpc>
                <a:spcPts val="24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a</a:t>
            </a:r>
            <a:pPr algn="l">
              <a:lnSpc>
                <a:spcPts val="24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v</a:t>
            </a:r>
            <a:pPr algn="l">
              <a:lnSpc>
                <a:spcPts val="24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o</a:t>
            </a:r>
            <a:pPr algn="l">
              <a:lnSpc>
                <a:spcPts val="24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r</a:t>
            </a:r>
            <a:pPr algn="l">
              <a:lnSpc>
                <a:spcPts val="24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i</a:t>
            </a:r>
            <a:pPr algn="l">
              <a:lnSpc>
                <a:spcPts val="24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t</a:t>
            </a:r>
            <a:pPr algn="l">
              <a:lnSpc>
                <a:spcPts val="24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24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s</a:t>
            </a:r>
            <a:endParaRPr lang="en-US" sz="1200" dirty="0"/>
          </a:p>
        </p:txBody>
      </p:sp>
      <p:sp>
        <p:nvSpPr>
          <p:cNvPr id="42" name="Text 24"/>
          <p:cNvSpPr/>
          <p:nvPr/>
        </p:nvSpPr>
        <p:spPr>
          <a:xfrm>
            <a:off x="2781300" y="7496175"/>
            <a:ext cx="1143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4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D</a:t>
            </a:r>
            <a:pPr algn="l">
              <a:lnSpc>
                <a:spcPts val="24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a</a:t>
            </a:r>
            <a:pPr algn="l">
              <a:lnSpc>
                <a:spcPts val="24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t</a:t>
            </a:r>
            <a:pPr algn="l">
              <a:lnSpc>
                <a:spcPts val="24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a</a:t>
            </a:r>
            <a:pPr algn="l">
              <a:lnSpc>
                <a:spcPts val="24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24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&amp;</a:t>
            </a:r>
            <a:pPr algn="l">
              <a:lnSpc>
                <a:spcPts val="24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24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P</a:t>
            </a:r>
            <a:pPr algn="l">
              <a:lnSpc>
                <a:spcPts val="24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r</a:t>
            </a:r>
            <a:pPr algn="l">
              <a:lnSpc>
                <a:spcPts val="24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i</a:t>
            </a:r>
            <a:pPr algn="l">
              <a:lnSpc>
                <a:spcPts val="24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v</a:t>
            </a:r>
            <a:pPr algn="l">
              <a:lnSpc>
                <a:spcPts val="24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a</a:t>
            </a:r>
            <a:pPr algn="l">
              <a:lnSpc>
                <a:spcPts val="24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c</a:t>
            </a:r>
            <a:pPr algn="l">
              <a:lnSpc>
                <a:spcPts val="24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y</a:t>
            </a:r>
            <a:endParaRPr lang="en-US" sz="1200" dirty="0"/>
          </a:p>
        </p:txBody>
      </p:sp>
      <p:sp>
        <p:nvSpPr>
          <p:cNvPr id="43" name="Text 25"/>
          <p:cNvSpPr/>
          <p:nvPr/>
        </p:nvSpPr>
        <p:spPr>
          <a:xfrm>
            <a:off x="2781300" y="7858125"/>
            <a:ext cx="67627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4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L</a:t>
            </a:r>
            <a:pPr algn="l">
              <a:lnSpc>
                <a:spcPts val="24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o</a:t>
            </a:r>
            <a:pPr algn="l">
              <a:lnSpc>
                <a:spcPts val="24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g</a:t>
            </a:r>
            <a:pPr algn="l">
              <a:lnSpc>
                <a:spcPts val="24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24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O</a:t>
            </a:r>
            <a:pPr algn="l">
              <a:lnSpc>
                <a:spcPts val="24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u</a:t>
            </a:r>
            <a:pPr algn="l">
              <a:lnSpc>
                <a:spcPts val="24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t</a:t>
            </a:r>
            <a:endParaRPr lang="en-US" sz="1200" dirty="0"/>
          </a:p>
        </p:txBody>
      </p:sp>
      <p:sp>
        <p:nvSpPr>
          <p:cNvPr id="44" name="Text 26"/>
          <p:cNvSpPr/>
          <p:nvPr/>
        </p:nvSpPr>
        <p:spPr>
          <a:xfrm>
            <a:off x="1676400" y="8982075"/>
            <a:ext cx="218122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©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 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2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0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2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2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 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C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O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M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P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A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N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Y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 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N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A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M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E</a:t>
            </a:r>
            <a:endParaRPr lang="en-US" sz="1200" dirty="0"/>
          </a:p>
        </p:txBody>
      </p:sp>
      <p:sp>
        <p:nvSpPr>
          <p:cNvPr id="45" name="Text 27"/>
          <p:cNvSpPr/>
          <p:nvPr/>
        </p:nvSpPr>
        <p:spPr>
          <a:xfrm>
            <a:off x="9029700" y="8963025"/>
            <a:ext cx="36480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B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y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a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c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c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s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s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i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n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g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t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h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i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s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p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a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g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,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y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o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u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a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g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r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t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o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t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h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T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r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m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s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.</a:t>
            </a:r>
            <a:endParaRPr lang="en-US" sz="12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5057775" y="3533775"/>
            <a:ext cx="2066925" cy="1304925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rcRect l="0" r="0" t="0" b="0"/>
          <a:stretch/>
        </p:blipFill>
        <p:spPr>
          <a:xfrm>
            <a:off x="7277100" y="3533775"/>
            <a:ext cx="2066925" cy="1304925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rcRect l="0" r="0" t="0" b="0"/>
          <a:stretch/>
        </p:blipFill>
        <p:spPr>
          <a:xfrm>
            <a:off x="5057775" y="5353050"/>
            <a:ext cx="2066925" cy="1304925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rcRect l="0" r="0" t="0" b="0"/>
          <a:stretch/>
        </p:blipFill>
        <p:spPr>
          <a:xfrm>
            <a:off x="7277100" y="5353050"/>
            <a:ext cx="2066925" cy="1304925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rcRect l="0" r="0" t="0" b="0"/>
          <a:stretch/>
        </p:blipFill>
        <p:spPr>
          <a:xfrm>
            <a:off x="8677275" y="7048500"/>
            <a:ext cx="666750" cy="381000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rcRect l="0" r="0" t="0" b="0"/>
          <a:stretch/>
        </p:blipFill>
        <p:spPr>
          <a:xfrm>
            <a:off x="2828925" y="8743950"/>
            <a:ext cx="8743950" cy="247650"/>
          </a:xfrm>
          <a:prstGeom prst="rect">
            <a:avLst/>
          </a:prstGeom>
        </p:spPr>
      </p:pic>
      <p:sp>
        <p:nvSpPr>
          <p:cNvPr id="8" name="Text 0"/>
          <p:cNvSpPr/>
          <p:nvPr/>
        </p:nvSpPr>
        <p:spPr>
          <a:xfrm>
            <a:off x="4972050" y="2838450"/>
            <a:ext cx="441007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2363"/>
              </a:lnSpc>
            </a:pPr>
            <a:r>
              <a:rPr lang="en-US" sz="21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W</a:t>
            </a:r>
            <a:pPr algn="l">
              <a:lnSpc>
                <a:spcPts val="2363"/>
              </a:lnSpc>
            </a:pPr>
            <a:r>
              <a:rPr lang="en-US" sz="21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h</a:t>
            </a:r>
            <a:pPr algn="l">
              <a:lnSpc>
                <a:spcPts val="2363"/>
              </a:lnSpc>
            </a:pPr>
            <a:r>
              <a:rPr lang="en-US" sz="21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i</a:t>
            </a:r>
            <a:pPr algn="l">
              <a:lnSpc>
                <a:spcPts val="2363"/>
              </a:lnSpc>
            </a:pPr>
            <a:r>
              <a:rPr lang="en-US" sz="21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c</a:t>
            </a:r>
            <a:pPr algn="l">
              <a:lnSpc>
                <a:spcPts val="2363"/>
              </a:lnSpc>
            </a:pPr>
            <a:r>
              <a:rPr lang="en-US" sz="21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h</a:t>
            </a:r>
            <a:pPr algn="l">
              <a:lnSpc>
                <a:spcPts val="2363"/>
              </a:lnSpc>
            </a:pPr>
            <a:r>
              <a:rPr lang="en-US" sz="21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 </a:t>
            </a:r>
            <a:pPr algn="l">
              <a:lnSpc>
                <a:spcPts val="2363"/>
              </a:lnSpc>
            </a:pPr>
            <a:r>
              <a:rPr lang="en-US" sz="21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k</a:t>
            </a:r>
            <a:pPr algn="l">
              <a:lnSpc>
                <a:spcPts val="2363"/>
              </a:lnSpc>
            </a:pPr>
            <a:r>
              <a:rPr lang="en-US" sz="21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i</a:t>
            </a:r>
            <a:pPr algn="l">
              <a:lnSpc>
                <a:spcPts val="2363"/>
              </a:lnSpc>
            </a:pPr>
            <a:r>
              <a:rPr lang="en-US" sz="21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t</a:t>
            </a:r>
            <a:pPr algn="l">
              <a:lnSpc>
                <a:spcPts val="2363"/>
              </a:lnSpc>
            </a:pPr>
            <a:r>
              <a:rPr lang="en-US" sz="21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(</a:t>
            </a:r>
            <a:pPr algn="l">
              <a:lnSpc>
                <a:spcPts val="2363"/>
              </a:lnSpc>
            </a:pPr>
            <a:r>
              <a:rPr lang="en-US" sz="21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s</a:t>
            </a:r>
            <a:pPr algn="l">
              <a:lnSpc>
                <a:spcPts val="2363"/>
              </a:lnSpc>
            </a:pPr>
            <a:r>
              <a:rPr lang="en-US" sz="21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)</a:t>
            </a:r>
            <a:pPr algn="l">
              <a:lnSpc>
                <a:spcPts val="2363"/>
              </a:lnSpc>
            </a:pPr>
            <a:r>
              <a:rPr lang="en-US" sz="21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 </a:t>
            </a:r>
            <a:pPr algn="l">
              <a:lnSpc>
                <a:spcPts val="2363"/>
              </a:lnSpc>
            </a:pPr>
            <a:r>
              <a:rPr lang="en-US" sz="21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a</a:t>
            </a:r>
            <a:pPr algn="l">
              <a:lnSpc>
                <a:spcPts val="2363"/>
              </a:lnSpc>
            </a:pPr>
            <a:r>
              <a:rPr lang="en-US" sz="21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r</a:t>
            </a:r>
            <a:pPr algn="l">
              <a:lnSpc>
                <a:spcPts val="2363"/>
              </a:lnSpc>
            </a:pPr>
            <a:r>
              <a:rPr lang="en-US" sz="21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e</a:t>
            </a:r>
            <a:pPr algn="l">
              <a:lnSpc>
                <a:spcPts val="2363"/>
              </a:lnSpc>
            </a:pPr>
            <a:r>
              <a:rPr lang="en-US" sz="21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 </a:t>
            </a:r>
            <a:pPr algn="l">
              <a:lnSpc>
                <a:spcPts val="2363"/>
              </a:lnSpc>
            </a:pPr>
            <a:r>
              <a:rPr lang="en-US" sz="21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y</a:t>
            </a:r>
            <a:pPr algn="l">
              <a:lnSpc>
                <a:spcPts val="2363"/>
              </a:lnSpc>
            </a:pPr>
            <a:r>
              <a:rPr lang="en-US" sz="21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o</a:t>
            </a:r>
            <a:pPr algn="l">
              <a:lnSpc>
                <a:spcPts val="2363"/>
              </a:lnSpc>
            </a:pPr>
            <a:r>
              <a:rPr lang="en-US" sz="21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u</a:t>
            </a:r>
            <a:pPr algn="l">
              <a:lnSpc>
                <a:spcPts val="2363"/>
              </a:lnSpc>
            </a:pPr>
            <a:r>
              <a:rPr lang="en-US" sz="21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 </a:t>
            </a:r>
            <a:pPr algn="l">
              <a:lnSpc>
                <a:spcPts val="2363"/>
              </a:lnSpc>
            </a:pPr>
            <a:r>
              <a:rPr lang="en-US" sz="21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i</a:t>
            </a:r>
            <a:pPr algn="l">
              <a:lnSpc>
                <a:spcPts val="2363"/>
              </a:lnSpc>
            </a:pPr>
            <a:r>
              <a:rPr lang="en-US" sz="21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n</a:t>
            </a:r>
            <a:pPr algn="l">
              <a:lnSpc>
                <a:spcPts val="2363"/>
              </a:lnSpc>
            </a:pPr>
            <a:r>
              <a:rPr lang="en-US" sz="21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t</a:t>
            </a:r>
            <a:pPr algn="l">
              <a:lnSpc>
                <a:spcPts val="2363"/>
              </a:lnSpc>
            </a:pPr>
            <a:r>
              <a:rPr lang="en-US" sz="21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e</a:t>
            </a:r>
            <a:pPr algn="l">
              <a:lnSpc>
                <a:spcPts val="2363"/>
              </a:lnSpc>
            </a:pPr>
            <a:r>
              <a:rPr lang="en-US" sz="21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r</a:t>
            </a:r>
            <a:pPr algn="l">
              <a:lnSpc>
                <a:spcPts val="2363"/>
              </a:lnSpc>
            </a:pPr>
            <a:r>
              <a:rPr lang="en-US" sz="21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e</a:t>
            </a:r>
            <a:pPr algn="l">
              <a:lnSpc>
                <a:spcPts val="2363"/>
              </a:lnSpc>
            </a:pPr>
            <a:r>
              <a:rPr lang="en-US" sz="21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s</a:t>
            </a:r>
            <a:pPr algn="l">
              <a:lnSpc>
                <a:spcPts val="2363"/>
              </a:lnSpc>
            </a:pPr>
            <a:r>
              <a:rPr lang="en-US" sz="21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t</a:t>
            </a:r>
            <a:pPr algn="l">
              <a:lnSpc>
                <a:spcPts val="2363"/>
              </a:lnSpc>
            </a:pPr>
            <a:r>
              <a:rPr lang="en-US" sz="21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 </a:t>
            </a:r>
            <a:pPr algn="l">
              <a:lnSpc>
                <a:spcPts val="2363"/>
              </a:lnSpc>
            </a:pPr>
            <a:r>
              <a:rPr lang="en-US" sz="21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i</a:t>
            </a:r>
            <a:pPr algn="l">
              <a:lnSpc>
                <a:spcPts val="2363"/>
              </a:lnSpc>
            </a:pPr>
            <a:r>
              <a:rPr lang="en-US" sz="21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n</a:t>
            </a:r>
            <a:pPr algn="l">
              <a:lnSpc>
                <a:spcPts val="2363"/>
              </a:lnSpc>
            </a:pPr>
            <a:r>
              <a:rPr lang="en-US" sz="21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?</a:t>
            </a:r>
            <a:endParaRPr lang="en-US" sz="2100" dirty="0"/>
          </a:p>
        </p:txBody>
      </p:sp>
      <p:sp>
        <p:nvSpPr>
          <p:cNvPr id="9" name="Text 1"/>
          <p:cNvSpPr/>
          <p:nvPr/>
        </p:nvSpPr>
        <p:spPr>
          <a:xfrm>
            <a:off x="8782050" y="7115175"/>
            <a:ext cx="409575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920"/>
              </a:lnSpc>
            </a:pPr>
            <a:r>
              <a:rPr lang="en-US" sz="120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N</a:t>
            </a:r>
            <a:pPr algn="l">
              <a:lnSpc>
                <a:spcPts val="1920"/>
              </a:lnSpc>
            </a:pPr>
            <a:r>
              <a:rPr lang="en-US" sz="120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1920"/>
              </a:lnSpc>
            </a:pPr>
            <a:r>
              <a:rPr lang="en-US" sz="120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x</a:t>
            </a:r>
            <a:pPr algn="l">
              <a:lnSpc>
                <a:spcPts val="1920"/>
              </a:lnSpc>
            </a:pPr>
            <a:r>
              <a:rPr lang="en-US" sz="120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t</a:t>
            </a:r>
            <a:endParaRPr lang="en-US" sz="1200" dirty="0"/>
          </a:p>
        </p:txBody>
      </p:sp>
      <p:sp>
        <p:nvSpPr>
          <p:cNvPr id="10" name="Text 2"/>
          <p:cNvSpPr/>
          <p:nvPr/>
        </p:nvSpPr>
        <p:spPr>
          <a:xfrm>
            <a:off x="8020050" y="7134225"/>
            <a:ext cx="361950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S</a:t>
            </a:r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K</a:t>
            </a:r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I</a:t>
            </a:r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P</a:t>
            </a:r>
            <a:endParaRPr lang="en-US" sz="1050" dirty="0"/>
          </a:p>
        </p:txBody>
      </p:sp>
      <p:sp>
        <p:nvSpPr>
          <p:cNvPr id="11" name="Text 3"/>
          <p:cNvSpPr/>
          <p:nvPr/>
        </p:nvSpPr>
        <p:spPr>
          <a:xfrm>
            <a:off x="2781300" y="1924050"/>
            <a:ext cx="128587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2700"/>
              </a:lnSpc>
            </a:pPr>
            <a:r>
              <a:rPr lang="en-US" sz="24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N</a:t>
            </a:r>
            <a:pPr algn="l">
              <a:lnSpc>
                <a:spcPts val="2700"/>
              </a:lnSpc>
            </a:pPr>
            <a:r>
              <a:rPr lang="en-US" sz="24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i</a:t>
            </a:r>
            <a:pPr algn="l">
              <a:lnSpc>
                <a:spcPts val="2700"/>
              </a:lnSpc>
            </a:pPr>
            <a:r>
              <a:rPr lang="en-US" sz="24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m</a:t>
            </a:r>
            <a:pPr algn="l">
              <a:lnSpc>
                <a:spcPts val="2700"/>
              </a:lnSpc>
            </a:pPr>
            <a:r>
              <a:rPr lang="en-US" sz="24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b</a:t>
            </a:r>
            <a:pPr algn="l">
              <a:lnSpc>
                <a:spcPts val="2700"/>
              </a:lnSpc>
            </a:pPr>
            <a:r>
              <a:rPr lang="en-US" sz="24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u</a:t>
            </a:r>
            <a:pPr algn="l">
              <a:lnSpc>
                <a:spcPts val="2700"/>
              </a:lnSpc>
            </a:pPr>
            <a:r>
              <a:rPr lang="en-US" sz="24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s</a:t>
            </a:r>
            <a:endParaRPr lang="en-US" sz="2400" dirty="0"/>
          </a:p>
        </p:txBody>
      </p:sp>
      <p:sp>
        <p:nvSpPr>
          <p:cNvPr id="12" name="Text 4"/>
          <p:cNvSpPr/>
          <p:nvPr/>
        </p:nvSpPr>
        <p:spPr>
          <a:xfrm>
            <a:off x="11115675" y="1981200"/>
            <a:ext cx="457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2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o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f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9</a:t>
            </a:r>
            <a:endParaRPr lang="en-US" sz="1200" dirty="0"/>
          </a:p>
        </p:txBody>
      </p:sp>
      <p:sp>
        <p:nvSpPr>
          <p:cNvPr id="13" name="Text 5"/>
          <p:cNvSpPr/>
          <p:nvPr/>
        </p:nvSpPr>
        <p:spPr>
          <a:xfrm>
            <a:off x="2781300" y="8791575"/>
            <a:ext cx="218122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©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 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2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0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2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2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 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C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O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M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P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A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N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Y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 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N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A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M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E</a:t>
            </a:r>
            <a:endParaRPr lang="en-US" sz="1200" dirty="0"/>
          </a:p>
        </p:txBody>
      </p:sp>
      <p:sp>
        <p:nvSpPr>
          <p:cNvPr id="14" name="Text 6"/>
          <p:cNvSpPr/>
          <p:nvPr/>
        </p:nvSpPr>
        <p:spPr>
          <a:xfrm>
            <a:off x="8277225" y="8772525"/>
            <a:ext cx="32956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B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y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f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i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l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l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i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n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g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t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h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i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s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f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o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r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m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,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y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o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u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a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g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r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t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o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t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h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T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r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m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s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.</a:t>
            </a:r>
            <a:endParaRPr lang="en-US" sz="12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8677275" y="5753100"/>
            <a:ext cx="666750" cy="3810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rcRect l="0" r="0" t="0" b="0"/>
          <a:stretch/>
        </p:blipFill>
        <p:spPr>
          <a:xfrm>
            <a:off x="2828925" y="8743950"/>
            <a:ext cx="8743950" cy="24765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rcRect l="0" r="0" t="0" b="0"/>
          <a:stretch/>
        </p:blipFill>
        <p:spPr>
          <a:xfrm>
            <a:off x="5419725" y="3495675"/>
            <a:ext cx="1905000" cy="190500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rcRect l="0" r="0" t="0" b="0"/>
          <a:stretch/>
        </p:blipFill>
        <p:spPr>
          <a:xfrm>
            <a:off x="5419725" y="3819525"/>
            <a:ext cx="1905000" cy="190500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rcRect l="0" r="0" t="0" b="0"/>
          <a:stretch/>
        </p:blipFill>
        <p:spPr>
          <a:xfrm>
            <a:off x="5419725" y="4143375"/>
            <a:ext cx="1905000" cy="190500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5372100" y="2838450"/>
            <a:ext cx="36957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2363"/>
              </a:lnSpc>
            </a:pPr>
            <a:r>
              <a:rPr lang="en-US" sz="21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T</a:t>
            </a:r>
            <a:pPr algn="l">
              <a:lnSpc>
                <a:spcPts val="2363"/>
              </a:lnSpc>
            </a:pPr>
            <a:r>
              <a:rPr lang="en-US" sz="21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h</a:t>
            </a:r>
            <a:pPr algn="l">
              <a:lnSpc>
                <a:spcPts val="2363"/>
              </a:lnSpc>
            </a:pPr>
            <a:r>
              <a:rPr lang="en-US" sz="21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i</a:t>
            </a:r>
            <a:pPr algn="l">
              <a:lnSpc>
                <a:spcPts val="2363"/>
              </a:lnSpc>
            </a:pPr>
            <a:r>
              <a:rPr lang="en-US" sz="21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s</a:t>
            </a:r>
            <a:pPr algn="l">
              <a:lnSpc>
                <a:spcPts val="2363"/>
              </a:lnSpc>
            </a:pPr>
            <a:r>
              <a:rPr lang="en-US" sz="21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 </a:t>
            </a:r>
            <a:pPr algn="l">
              <a:lnSpc>
                <a:spcPts val="2363"/>
              </a:lnSpc>
            </a:pPr>
            <a:r>
              <a:rPr lang="en-US" sz="21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f</a:t>
            </a:r>
            <a:pPr algn="l">
              <a:lnSpc>
                <a:spcPts val="2363"/>
              </a:lnSpc>
            </a:pPr>
            <a:r>
              <a:rPr lang="en-US" sz="21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o</a:t>
            </a:r>
            <a:pPr algn="l">
              <a:lnSpc>
                <a:spcPts val="2363"/>
              </a:lnSpc>
            </a:pPr>
            <a:r>
              <a:rPr lang="en-US" sz="21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r</a:t>
            </a:r>
            <a:pPr algn="l">
              <a:lnSpc>
                <a:spcPts val="2363"/>
              </a:lnSpc>
            </a:pPr>
            <a:r>
              <a:rPr lang="en-US" sz="21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m</a:t>
            </a:r>
            <a:pPr algn="l">
              <a:lnSpc>
                <a:spcPts val="2363"/>
              </a:lnSpc>
            </a:pPr>
            <a:r>
              <a:rPr lang="en-US" sz="21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 </a:t>
            </a:r>
            <a:pPr algn="l">
              <a:lnSpc>
                <a:spcPts val="2363"/>
              </a:lnSpc>
            </a:pPr>
            <a:r>
              <a:rPr lang="en-US" sz="21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h</a:t>
            </a:r>
            <a:pPr algn="l">
              <a:lnSpc>
                <a:spcPts val="2363"/>
              </a:lnSpc>
            </a:pPr>
            <a:r>
              <a:rPr lang="en-US" sz="21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a</a:t>
            </a:r>
            <a:pPr algn="l">
              <a:lnSpc>
                <a:spcPts val="2363"/>
              </a:lnSpc>
            </a:pPr>
            <a:r>
              <a:rPr lang="en-US" sz="21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s</a:t>
            </a:r>
            <a:pPr algn="l">
              <a:lnSpc>
                <a:spcPts val="2363"/>
              </a:lnSpc>
            </a:pPr>
            <a:r>
              <a:rPr lang="en-US" sz="21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 </a:t>
            </a:r>
            <a:pPr algn="l">
              <a:lnSpc>
                <a:spcPts val="2363"/>
              </a:lnSpc>
            </a:pPr>
            <a:r>
              <a:rPr lang="en-US" sz="21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c</a:t>
            </a:r>
            <a:pPr algn="l">
              <a:lnSpc>
                <a:spcPts val="2363"/>
              </a:lnSpc>
            </a:pPr>
            <a:r>
              <a:rPr lang="en-US" sz="21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h</a:t>
            </a:r>
            <a:pPr algn="l">
              <a:lnSpc>
                <a:spcPts val="2363"/>
              </a:lnSpc>
            </a:pPr>
            <a:r>
              <a:rPr lang="en-US" sz="21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e</a:t>
            </a:r>
            <a:pPr algn="l">
              <a:lnSpc>
                <a:spcPts val="2363"/>
              </a:lnSpc>
            </a:pPr>
            <a:r>
              <a:rPr lang="en-US" sz="21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c</a:t>
            </a:r>
            <a:pPr algn="l">
              <a:lnSpc>
                <a:spcPts val="2363"/>
              </a:lnSpc>
            </a:pPr>
            <a:r>
              <a:rPr lang="en-US" sz="21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k</a:t>
            </a:r>
            <a:pPr algn="l">
              <a:lnSpc>
                <a:spcPts val="2363"/>
              </a:lnSpc>
            </a:pPr>
            <a:r>
              <a:rPr lang="en-US" sz="21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-</a:t>
            </a:r>
            <a:pPr algn="l">
              <a:lnSpc>
                <a:spcPts val="2363"/>
              </a:lnSpc>
            </a:pPr>
            <a:r>
              <a:rPr lang="en-US" sz="21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b</a:t>
            </a:r>
            <a:pPr algn="l">
              <a:lnSpc>
                <a:spcPts val="2363"/>
              </a:lnSpc>
            </a:pPr>
            <a:r>
              <a:rPr lang="en-US" sz="21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o</a:t>
            </a:r>
            <a:pPr algn="l">
              <a:lnSpc>
                <a:spcPts val="2363"/>
              </a:lnSpc>
            </a:pPr>
            <a:r>
              <a:rPr lang="en-US" sz="21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x</a:t>
            </a:r>
            <a:pPr algn="l">
              <a:lnSpc>
                <a:spcPts val="2363"/>
              </a:lnSpc>
            </a:pPr>
            <a:r>
              <a:rPr lang="en-US" sz="21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e</a:t>
            </a:r>
            <a:pPr algn="l">
              <a:lnSpc>
                <a:spcPts val="2363"/>
              </a:lnSpc>
            </a:pPr>
            <a:r>
              <a:rPr lang="en-US" sz="21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s</a:t>
            </a:r>
            <a:endParaRPr lang="en-US" sz="2100" dirty="0"/>
          </a:p>
        </p:txBody>
      </p:sp>
      <p:sp>
        <p:nvSpPr>
          <p:cNvPr id="8" name="Text 1"/>
          <p:cNvSpPr/>
          <p:nvPr/>
        </p:nvSpPr>
        <p:spPr>
          <a:xfrm>
            <a:off x="8782050" y="5819775"/>
            <a:ext cx="409575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920"/>
              </a:lnSpc>
            </a:pPr>
            <a:r>
              <a:rPr lang="en-US" sz="120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N</a:t>
            </a:r>
            <a:pPr algn="l">
              <a:lnSpc>
                <a:spcPts val="1920"/>
              </a:lnSpc>
            </a:pPr>
            <a:r>
              <a:rPr lang="en-US" sz="120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1920"/>
              </a:lnSpc>
            </a:pPr>
            <a:r>
              <a:rPr lang="en-US" sz="120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x</a:t>
            </a:r>
            <a:pPr algn="l">
              <a:lnSpc>
                <a:spcPts val="1920"/>
              </a:lnSpc>
            </a:pPr>
            <a:r>
              <a:rPr lang="en-US" sz="120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t</a:t>
            </a:r>
            <a:endParaRPr lang="en-US" sz="1200" dirty="0"/>
          </a:p>
        </p:txBody>
      </p:sp>
      <p:sp>
        <p:nvSpPr>
          <p:cNvPr id="9" name="Text 2"/>
          <p:cNvSpPr/>
          <p:nvPr/>
        </p:nvSpPr>
        <p:spPr>
          <a:xfrm>
            <a:off x="8020050" y="5838825"/>
            <a:ext cx="361950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S</a:t>
            </a:r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K</a:t>
            </a:r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I</a:t>
            </a:r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P</a:t>
            </a:r>
            <a:endParaRPr lang="en-US" sz="1050" dirty="0"/>
          </a:p>
        </p:txBody>
      </p:sp>
      <p:sp>
        <p:nvSpPr>
          <p:cNvPr id="10" name="Text 3"/>
          <p:cNvSpPr/>
          <p:nvPr/>
        </p:nvSpPr>
        <p:spPr>
          <a:xfrm>
            <a:off x="2781300" y="1924050"/>
            <a:ext cx="128587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2700"/>
              </a:lnSpc>
            </a:pPr>
            <a:r>
              <a:rPr lang="en-US" sz="24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N</a:t>
            </a:r>
            <a:pPr algn="l">
              <a:lnSpc>
                <a:spcPts val="2700"/>
              </a:lnSpc>
            </a:pPr>
            <a:r>
              <a:rPr lang="en-US" sz="24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i</a:t>
            </a:r>
            <a:pPr algn="l">
              <a:lnSpc>
                <a:spcPts val="2700"/>
              </a:lnSpc>
            </a:pPr>
            <a:r>
              <a:rPr lang="en-US" sz="24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m</a:t>
            </a:r>
            <a:pPr algn="l">
              <a:lnSpc>
                <a:spcPts val="2700"/>
              </a:lnSpc>
            </a:pPr>
            <a:r>
              <a:rPr lang="en-US" sz="24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b</a:t>
            </a:r>
            <a:pPr algn="l">
              <a:lnSpc>
                <a:spcPts val="2700"/>
              </a:lnSpc>
            </a:pPr>
            <a:r>
              <a:rPr lang="en-US" sz="24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u</a:t>
            </a:r>
            <a:pPr algn="l">
              <a:lnSpc>
                <a:spcPts val="2700"/>
              </a:lnSpc>
            </a:pPr>
            <a:r>
              <a:rPr lang="en-US" sz="24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s</a:t>
            </a:r>
            <a:endParaRPr lang="en-US" sz="2400" dirty="0"/>
          </a:p>
        </p:txBody>
      </p:sp>
      <p:sp>
        <p:nvSpPr>
          <p:cNvPr id="11" name="Text 4"/>
          <p:cNvSpPr/>
          <p:nvPr/>
        </p:nvSpPr>
        <p:spPr>
          <a:xfrm>
            <a:off x="11115675" y="1981200"/>
            <a:ext cx="457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3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o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f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9</a:t>
            </a:r>
            <a:endParaRPr lang="en-US" sz="1200" dirty="0"/>
          </a:p>
        </p:txBody>
      </p:sp>
      <p:sp>
        <p:nvSpPr>
          <p:cNvPr id="12" name="Text 5"/>
          <p:cNvSpPr/>
          <p:nvPr/>
        </p:nvSpPr>
        <p:spPr>
          <a:xfrm>
            <a:off x="2781300" y="8791575"/>
            <a:ext cx="218122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©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 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2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0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2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2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 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C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O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M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P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A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N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Y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 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N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A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M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E</a:t>
            </a:r>
            <a:endParaRPr lang="en-US" sz="1200" dirty="0"/>
          </a:p>
        </p:txBody>
      </p:sp>
      <p:sp>
        <p:nvSpPr>
          <p:cNvPr id="13" name="Text 6"/>
          <p:cNvSpPr/>
          <p:nvPr/>
        </p:nvSpPr>
        <p:spPr>
          <a:xfrm>
            <a:off x="8277225" y="8772525"/>
            <a:ext cx="32956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B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y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f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i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l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l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i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n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g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t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h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i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s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f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o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r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m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,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y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o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u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a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g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r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t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o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t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h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T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r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m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s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.</a:t>
            </a:r>
            <a:endParaRPr lang="en-US" sz="1200" dirty="0"/>
          </a:p>
        </p:txBody>
      </p:sp>
      <p:sp>
        <p:nvSpPr>
          <p:cNvPr id="14" name="Text 7"/>
          <p:cNvSpPr/>
          <p:nvPr/>
        </p:nvSpPr>
        <p:spPr>
          <a:xfrm>
            <a:off x="5524500" y="3495675"/>
            <a:ext cx="3048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Y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s</a:t>
            </a:r>
            <a:endParaRPr lang="en-US" sz="1200" dirty="0"/>
          </a:p>
        </p:txBody>
      </p:sp>
      <p:sp>
        <p:nvSpPr>
          <p:cNvPr id="15" name="Text 8"/>
          <p:cNvSpPr/>
          <p:nvPr/>
        </p:nvSpPr>
        <p:spPr>
          <a:xfrm>
            <a:off x="5524500" y="3819525"/>
            <a:ext cx="2762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N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o</a:t>
            </a:r>
            <a:endParaRPr lang="en-US" sz="1200" dirty="0"/>
          </a:p>
        </p:txBody>
      </p:sp>
      <p:sp>
        <p:nvSpPr>
          <p:cNvPr id="16" name="Text 9"/>
          <p:cNvSpPr/>
          <p:nvPr/>
        </p:nvSpPr>
        <p:spPr>
          <a:xfrm>
            <a:off x="5524500" y="4143375"/>
            <a:ext cx="10668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I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h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a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t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t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h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i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s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s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t</a:t>
            </a:r>
            <a:endParaRPr lang="en-US" sz="1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609600" y="342900"/>
            <a:ext cx="13184756" cy="466478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rcRect l="0" r="0" t="0" b="0"/>
          <a:stretch/>
        </p:blipFill>
        <p:spPr>
          <a:xfrm>
            <a:off x="0" y="18297525"/>
            <a:ext cx="14401800" cy="344805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rcRect l="0" r="0" t="0" b="0"/>
          <a:stretch/>
        </p:blipFill>
        <p:spPr>
          <a:xfrm>
            <a:off x="1724025" y="3505200"/>
            <a:ext cx="6515100" cy="4124325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rcRect l="0" r="0" t="0" b="0"/>
          <a:stretch/>
        </p:blipFill>
        <p:spPr>
          <a:xfrm>
            <a:off x="2286000" y="12134850"/>
            <a:ext cx="3181350" cy="2009775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rcRect l="0" r="0" t="0" b="0"/>
          <a:stretch/>
        </p:blipFill>
        <p:spPr>
          <a:xfrm>
            <a:off x="5610225" y="12134850"/>
            <a:ext cx="3181350" cy="2009775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rcRect l="0" r="0" t="0" b="0"/>
          <a:stretch/>
        </p:blipFill>
        <p:spPr>
          <a:xfrm>
            <a:off x="8934450" y="12134850"/>
            <a:ext cx="3181350" cy="2009775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rcRect l="0" r="0" t="0" b="0"/>
          <a:stretch/>
        </p:blipFill>
        <p:spPr>
          <a:xfrm>
            <a:off x="2286000" y="14725650"/>
            <a:ext cx="3181350" cy="2009775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8"/>
          <a:srcRect l="0" r="0" t="0" b="0"/>
          <a:stretch/>
        </p:blipFill>
        <p:spPr>
          <a:xfrm>
            <a:off x="1724025" y="7696200"/>
            <a:ext cx="6515100" cy="57150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9"/>
          <a:srcRect l="0" r="0" t="0" b="0"/>
          <a:stretch/>
        </p:blipFill>
        <p:spPr>
          <a:xfrm>
            <a:off x="9496425" y="3790950"/>
            <a:ext cx="3362325" cy="2314575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0"/>
          <a:srcRect l="0" r="0" t="0" b="0"/>
          <a:stretch/>
        </p:blipFill>
        <p:spPr>
          <a:xfrm>
            <a:off x="1724025" y="9648825"/>
            <a:ext cx="2066925" cy="638175"/>
          </a:xfrm>
          <a:prstGeom prst="rect">
            <a:avLst/>
          </a:prstGeom>
        </p:spPr>
      </p:pic>
      <p:pic>
        <p:nvPicPr>
          <p:cNvPr id="12" name="Image 10" descr="preencoded.png">    </p:cNvPr>
          <p:cNvPicPr>
            <a:picLocks noChangeAspect="1"/>
          </p:cNvPicPr>
          <p:nvPr/>
        </p:nvPicPr>
        <p:blipFill>
          <a:blip r:embed="rId11"/>
          <a:srcRect l="0" r="0" t="0" b="0"/>
          <a:stretch/>
        </p:blipFill>
        <p:spPr>
          <a:xfrm>
            <a:off x="3943350" y="9648825"/>
            <a:ext cx="2066925" cy="638175"/>
          </a:xfrm>
          <a:prstGeom prst="rect">
            <a:avLst/>
          </a:prstGeom>
        </p:spPr>
      </p:pic>
      <p:pic>
        <p:nvPicPr>
          <p:cNvPr id="13" name="Image 11" descr="preencoded.png">    </p:cNvPr>
          <p:cNvPicPr>
            <a:picLocks noChangeAspect="1"/>
          </p:cNvPicPr>
          <p:nvPr/>
        </p:nvPicPr>
        <p:blipFill>
          <a:blip r:embed="rId12"/>
          <a:srcRect l="0" r="0" t="0" b="0"/>
          <a:stretch/>
        </p:blipFill>
        <p:spPr>
          <a:xfrm>
            <a:off x="6162675" y="9648825"/>
            <a:ext cx="2066925" cy="638175"/>
          </a:xfrm>
          <a:prstGeom prst="rect">
            <a:avLst/>
          </a:prstGeom>
        </p:spPr>
      </p:pic>
      <p:pic>
        <p:nvPicPr>
          <p:cNvPr id="14" name="Image 12" descr="preencoded.png">    </p:cNvPr>
          <p:cNvPicPr>
            <a:picLocks noChangeAspect="1"/>
          </p:cNvPicPr>
          <p:nvPr/>
        </p:nvPicPr>
        <p:blipFill>
          <a:blip r:embed="rId13"/>
          <a:srcRect l="0" r="0" t="0" b="0"/>
          <a:stretch/>
        </p:blipFill>
        <p:spPr>
          <a:xfrm>
            <a:off x="8382000" y="9648825"/>
            <a:ext cx="2066925" cy="638175"/>
          </a:xfrm>
          <a:prstGeom prst="rect">
            <a:avLst/>
          </a:prstGeom>
        </p:spPr>
      </p:pic>
      <p:pic>
        <p:nvPicPr>
          <p:cNvPr id="15" name="Image 13" descr="preencoded.png">    </p:cNvPr>
          <p:cNvPicPr>
            <a:picLocks noChangeAspect="1"/>
          </p:cNvPicPr>
          <p:nvPr/>
        </p:nvPicPr>
        <p:blipFill>
          <a:blip r:embed="rId14"/>
          <a:srcRect l="0" r="0" t="0" b="0"/>
          <a:stretch/>
        </p:blipFill>
        <p:spPr>
          <a:xfrm>
            <a:off x="10610850" y="9648825"/>
            <a:ext cx="2066925" cy="638175"/>
          </a:xfrm>
          <a:prstGeom prst="rect">
            <a:avLst/>
          </a:prstGeom>
        </p:spPr>
      </p:pic>
      <p:pic>
        <p:nvPicPr>
          <p:cNvPr id="16" name="Image 14" descr="preencoded.png">    </p:cNvPr>
          <p:cNvPicPr>
            <a:picLocks noChangeAspect="1"/>
          </p:cNvPicPr>
          <p:nvPr/>
        </p:nvPicPr>
        <p:blipFill>
          <a:blip r:embed="rId15"/>
          <a:srcRect l="0" r="0" t="0" b="0"/>
          <a:stretch/>
        </p:blipFill>
        <p:spPr>
          <a:xfrm>
            <a:off x="3943350" y="2447925"/>
            <a:ext cx="1209675" cy="266700"/>
          </a:xfrm>
          <a:prstGeom prst="rect">
            <a:avLst/>
          </a:prstGeom>
        </p:spPr>
      </p:pic>
      <p:pic>
        <p:nvPicPr>
          <p:cNvPr id="17" name="Image 15" descr="preencoded.png">    </p:cNvPr>
          <p:cNvPicPr>
            <a:picLocks noChangeAspect="1"/>
          </p:cNvPicPr>
          <p:nvPr/>
        </p:nvPicPr>
        <p:blipFill>
          <a:blip r:embed="rId16"/>
          <a:srcRect l="0" r="0" t="0" b="0"/>
          <a:stretch/>
        </p:blipFill>
        <p:spPr>
          <a:xfrm>
            <a:off x="12449175" y="2466975"/>
            <a:ext cx="228600" cy="228600"/>
          </a:xfrm>
          <a:prstGeom prst="rect">
            <a:avLst/>
          </a:prstGeom>
        </p:spPr>
      </p:pic>
      <p:pic>
        <p:nvPicPr>
          <p:cNvPr id="18" name="Image 16" descr="preencoded.png">    </p:cNvPr>
          <p:cNvPicPr>
            <a:picLocks noChangeAspect="1"/>
          </p:cNvPicPr>
          <p:nvPr/>
        </p:nvPicPr>
        <p:blipFill>
          <a:blip r:embed="rId17"/>
          <a:srcRect l="0" r="0" t="0" b="0"/>
          <a:stretch/>
        </p:blipFill>
        <p:spPr>
          <a:xfrm>
            <a:off x="1943100" y="1695450"/>
            <a:ext cx="190500" cy="190500"/>
          </a:xfrm>
          <a:prstGeom prst="rect">
            <a:avLst/>
          </a:prstGeom>
        </p:spPr>
      </p:pic>
      <p:pic>
        <p:nvPicPr>
          <p:cNvPr id="19" name="Image 17" descr="preencoded.png">    </p:cNvPr>
          <p:cNvPicPr>
            <a:picLocks noChangeAspect="1"/>
          </p:cNvPicPr>
          <p:nvPr/>
        </p:nvPicPr>
        <p:blipFill>
          <a:blip r:embed="rId18"/>
          <a:srcRect l="0" r="0" t="0" b="0"/>
          <a:stretch/>
        </p:blipFill>
        <p:spPr>
          <a:xfrm>
            <a:off x="2867025" y="1695450"/>
            <a:ext cx="190500" cy="190500"/>
          </a:xfrm>
          <a:prstGeom prst="rect">
            <a:avLst/>
          </a:prstGeom>
        </p:spPr>
      </p:pic>
      <p:pic>
        <p:nvPicPr>
          <p:cNvPr id="20" name="Image 18" descr="preencoded.png">    </p:cNvPr>
          <p:cNvPicPr>
            <a:picLocks noChangeAspect="1"/>
          </p:cNvPicPr>
          <p:nvPr/>
        </p:nvPicPr>
        <p:blipFill>
          <a:blip r:embed="rId19"/>
          <a:srcRect l="0" r="0" t="0" b="0"/>
          <a:stretch/>
        </p:blipFill>
        <p:spPr>
          <a:xfrm>
            <a:off x="11087100" y="7153275"/>
            <a:ext cx="1771650" cy="476250"/>
          </a:xfrm>
          <a:prstGeom prst="rect">
            <a:avLst/>
          </a:prstGeom>
        </p:spPr>
      </p:pic>
      <p:sp>
        <p:nvSpPr>
          <p:cNvPr id="21" name="Text 0"/>
          <p:cNvSpPr/>
          <p:nvPr/>
        </p:nvSpPr>
        <p:spPr>
          <a:xfrm>
            <a:off x="9448800" y="466725"/>
            <a:ext cx="5238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H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o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m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endParaRPr lang="en-US" sz="1200" dirty="0"/>
          </a:p>
        </p:txBody>
      </p:sp>
      <p:sp>
        <p:nvSpPr>
          <p:cNvPr id="22" name="Text 1"/>
          <p:cNvSpPr/>
          <p:nvPr/>
        </p:nvSpPr>
        <p:spPr>
          <a:xfrm>
            <a:off x="10334625" y="466725"/>
            <a:ext cx="6477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C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a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t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a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l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o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g</a:t>
            </a:r>
            <a:endParaRPr lang="en-US" sz="1200" dirty="0"/>
          </a:p>
        </p:txBody>
      </p:sp>
      <p:sp>
        <p:nvSpPr>
          <p:cNvPr id="23" name="Text 2"/>
          <p:cNvSpPr/>
          <p:nvPr/>
        </p:nvSpPr>
        <p:spPr>
          <a:xfrm>
            <a:off x="11344275" y="466725"/>
            <a:ext cx="838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R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s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o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u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r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c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s</a:t>
            </a:r>
            <a:endParaRPr lang="en-US" sz="1200" dirty="0"/>
          </a:p>
        </p:txBody>
      </p:sp>
      <p:sp>
        <p:nvSpPr>
          <p:cNvPr id="24" name="Text 3"/>
          <p:cNvSpPr/>
          <p:nvPr/>
        </p:nvSpPr>
        <p:spPr>
          <a:xfrm>
            <a:off x="9448800" y="19097625"/>
            <a:ext cx="5715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FCFCFC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S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FCFCFC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FCFCFC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a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FCFCFC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r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FCFCFC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c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FCFCFC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h</a:t>
            </a:r>
            <a:endParaRPr lang="en-US" sz="1200" dirty="0"/>
          </a:p>
        </p:txBody>
      </p:sp>
      <p:sp>
        <p:nvSpPr>
          <p:cNvPr id="25" name="Text 4"/>
          <p:cNvSpPr/>
          <p:nvPr/>
        </p:nvSpPr>
        <p:spPr>
          <a:xfrm>
            <a:off x="9448800" y="19726275"/>
            <a:ext cx="6762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FCFCFC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V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FCFCFC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FCFCFC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n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FCFCFC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d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FCFCFC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o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FCFCFC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r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FCFCFC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s</a:t>
            </a:r>
            <a:endParaRPr lang="en-US" sz="1200" dirty="0"/>
          </a:p>
        </p:txBody>
      </p:sp>
      <p:sp>
        <p:nvSpPr>
          <p:cNvPr id="26" name="Text 5"/>
          <p:cNvSpPr/>
          <p:nvPr/>
        </p:nvSpPr>
        <p:spPr>
          <a:xfrm>
            <a:off x="9448800" y="20354925"/>
            <a:ext cx="8572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FCFCFC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K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FCFCFC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FCFCFC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y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FCFCFC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b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FCFCFC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o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FCFCFC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a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FCFCFC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r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FCFCFC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d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FCFCFC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s</a:t>
            </a:r>
            <a:endParaRPr lang="en-US" sz="1200" dirty="0"/>
          </a:p>
        </p:txBody>
      </p:sp>
      <p:sp>
        <p:nvSpPr>
          <p:cNvPr id="27" name="Text 6"/>
          <p:cNvSpPr/>
          <p:nvPr/>
        </p:nvSpPr>
        <p:spPr>
          <a:xfrm>
            <a:off x="9448800" y="20983575"/>
            <a:ext cx="7334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FCFCFC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S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FCFCFC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w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FCFCFC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i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FCFCFC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t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FCFCFC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c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FCFCFC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h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FCFCFC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FCFCFC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s</a:t>
            </a:r>
            <a:endParaRPr lang="en-US" sz="1200" dirty="0"/>
          </a:p>
        </p:txBody>
      </p:sp>
      <p:sp>
        <p:nvSpPr>
          <p:cNvPr id="28" name="Text 7"/>
          <p:cNvSpPr/>
          <p:nvPr/>
        </p:nvSpPr>
        <p:spPr>
          <a:xfrm>
            <a:off x="11677650" y="19107150"/>
            <a:ext cx="8953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FCFCFC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C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FCFCFC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o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FCFCFC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n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FCFCFC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t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FCFCFC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a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FCFCFC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c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FCFCFC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t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FCFCFC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FCFCFC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U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FCFCFC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s</a:t>
            </a:r>
            <a:endParaRPr lang="en-US" sz="1200" dirty="0"/>
          </a:p>
        </p:txBody>
      </p:sp>
      <p:sp>
        <p:nvSpPr>
          <p:cNvPr id="29" name="Text 8"/>
          <p:cNvSpPr/>
          <p:nvPr/>
        </p:nvSpPr>
        <p:spPr>
          <a:xfrm>
            <a:off x="11677650" y="19735800"/>
            <a:ext cx="12954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FCFCFC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T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FCFCFC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FCFCFC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r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FCFCFC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m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FCFCFC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s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FCFCFC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FCFCFC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o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FCFCFC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f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FCFCFC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FCFCFC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S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FCFCFC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FCFCFC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r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FCFCFC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v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FCFCFC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i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FCFCFC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c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FCFCFC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endParaRPr lang="en-US" sz="1200" dirty="0"/>
          </a:p>
        </p:txBody>
      </p:sp>
      <p:sp>
        <p:nvSpPr>
          <p:cNvPr id="30" name="Text 9"/>
          <p:cNvSpPr/>
          <p:nvPr/>
        </p:nvSpPr>
        <p:spPr>
          <a:xfrm>
            <a:off x="11677650" y="20364450"/>
            <a:ext cx="10858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FCFCFC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P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FCFCFC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r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FCFCFC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i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FCFCFC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v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FCFCFC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a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FCFCFC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c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FCFCFC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y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FCFCFC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FCFCFC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P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FCFCFC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o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FCFCFC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l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FCFCFC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i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FCFCFC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c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FCFCFC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y</a:t>
            </a:r>
            <a:endParaRPr lang="en-US" sz="1200" dirty="0"/>
          </a:p>
        </p:txBody>
      </p:sp>
      <p:sp>
        <p:nvSpPr>
          <p:cNvPr id="31" name="Text 10"/>
          <p:cNvSpPr/>
          <p:nvPr/>
        </p:nvSpPr>
        <p:spPr>
          <a:xfrm>
            <a:off x="1676400" y="21088350"/>
            <a:ext cx="1714500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©</a:t>
            </a:r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2</a:t>
            </a:r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0</a:t>
            </a:r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2</a:t>
            </a:r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2</a:t>
            </a:r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C</a:t>
            </a:r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O</a:t>
            </a:r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M</a:t>
            </a:r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P</a:t>
            </a:r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A</a:t>
            </a:r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N</a:t>
            </a:r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Y</a:t>
            </a:r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N</a:t>
            </a:r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A</a:t>
            </a:r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M</a:t>
            </a:r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endParaRPr lang="en-US" sz="1050" dirty="0"/>
          </a:p>
        </p:txBody>
      </p:sp>
      <p:sp>
        <p:nvSpPr>
          <p:cNvPr id="32" name="Text 11"/>
          <p:cNvSpPr/>
          <p:nvPr/>
        </p:nvSpPr>
        <p:spPr>
          <a:xfrm>
            <a:off x="3771900" y="21088350"/>
            <a:ext cx="2000250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P</a:t>
            </a:r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r</a:t>
            </a:r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i</a:t>
            </a:r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c</a:t>
            </a:r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s</a:t>
            </a:r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a</a:t>
            </a:r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r</a:t>
            </a:r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i</a:t>
            </a:r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n</a:t>
            </a:r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U</a:t>
            </a:r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S</a:t>
            </a:r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D</a:t>
            </a:r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o</a:t>
            </a:r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l</a:t>
            </a:r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l</a:t>
            </a:r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a</a:t>
            </a:r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r</a:t>
            </a:r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s</a:t>
            </a:r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(</a:t>
            </a:r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U</a:t>
            </a:r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S</a:t>
            </a:r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D</a:t>
            </a:r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)</a:t>
            </a:r>
            <a:endParaRPr lang="en-US" sz="1050" dirty="0"/>
          </a:p>
        </p:txBody>
      </p:sp>
      <p:sp>
        <p:nvSpPr>
          <p:cNvPr id="33" name="Text 12"/>
          <p:cNvSpPr/>
          <p:nvPr/>
        </p:nvSpPr>
        <p:spPr>
          <a:xfrm>
            <a:off x="1733550" y="19211925"/>
            <a:ext cx="1543050" cy="2571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2025"/>
              </a:lnSpc>
            </a:pPr>
            <a:r>
              <a:rPr lang="en-US" sz="1800" b="0" i="0" dirty="0">
                <a:solidFill>
                  <a:srgbClr val="FFFFFF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L</a:t>
            </a:r>
            <a:pPr algn="l">
              <a:lnSpc>
                <a:spcPts val="2025"/>
              </a:lnSpc>
            </a:pPr>
            <a:r>
              <a:rPr lang="en-US" sz="1800" b="0" i="0" dirty="0">
                <a:solidFill>
                  <a:srgbClr val="FFFFFF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O</a:t>
            </a:r>
            <a:pPr algn="l">
              <a:lnSpc>
                <a:spcPts val="2025"/>
              </a:lnSpc>
            </a:pPr>
            <a:r>
              <a:rPr lang="en-US" sz="1800" b="0" i="0" dirty="0">
                <a:solidFill>
                  <a:srgbClr val="FFFFFF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G</a:t>
            </a:r>
            <a:pPr algn="l">
              <a:lnSpc>
                <a:spcPts val="2025"/>
              </a:lnSpc>
            </a:pPr>
            <a:r>
              <a:rPr lang="en-US" sz="1800" b="0" i="0" dirty="0">
                <a:solidFill>
                  <a:srgbClr val="FFFFFF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O</a:t>
            </a:r>
            <a:pPr algn="l">
              <a:lnSpc>
                <a:spcPts val="2025"/>
              </a:lnSpc>
            </a:pPr>
            <a:r>
              <a:rPr lang="en-US" sz="1800" b="0" i="0" dirty="0">
                <a:solidFill>
                  <a:srgbClr val="FFFFFF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 </a:t>
            </a:r>
            <a:pPr algn="l">
              <a:lnSpc>
                <a:spcPts val="2025"/>
              </a:lnSpc>
            </a:pPr>
            <a:r>
              <a:rPr lang="en-US" sz="1800" b="0" i="0" dirty="0">
                <a:solidFill>
                  <a:srgbClr val="FFFFFF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N</a:t>
            </a:r>
            <a:pPr algn="l">
              <a:lnSpc>
                <a:spcPts val="2025"/>
              </a:lnSpc>
            </a:pPr>
            <a:r>
              <a:rPr lang="en-US" sz="1800" b="0" i="0" dirty="0">
                <a:solidFill>
                  <a:srgbClr val="FFFFFF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A</a:t>
            </a:r>
            <a:pPr algn="l">
              <a:lnSpc>
                <a:spcPts val="2025"/>
              </a:lnSpc>
            </a:pPr>
            <a:r>
              <a:rPr lang="en-US" sz="1800" b="0" i="0" dirty="0">
                <a:solidFill>
                  <a:srgbClr val="FFFFFF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M</a:t>
            </a:r>
            <a:pPr algn="l">
              <a:lnSpc>
                <a:spcPts val="2025"/>
              </a:lnSpc>
            </a:pPr>
            <a:r>
              <a:rPr lang="en-US" sz="1800" b="0" i="0" dirty="0">
                <a:solidFill>
                  <a:srgbClr val="FFFFFF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E</a:t>
            </a:r>
            <a:endParaRPr lang="en-US" sz="1800" dirty="0"/>
          </a:p>
        </p:txBody>
      </p:sp>
      <p:sp>
        <p:nvSpPr>
          <p:cNvPr id="34" name="Text 13"/>
          <p:cNvSpPr/>
          <p:nvPr/>
        </p:nvSpPr>
        <p:spPr>
          <a:xfrm>
            <a:off x="1676400" y="2324100"/>
            <a:ext cx="1895475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4050"/>
              </a:lnSpc>
            </a:pPr>
            <a:r>
              <a:rPr lang="en-US" sz="36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N</a:t>
            </a:r>
            <a:pPr algn="l">
              <a:lnSpc>
                <a:spcPts val="4050"/>
              </a:lnSpc>
            </a:pPr>
            <a:r>
              <a:rPr lang="en-US" sz="36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i</a:t>
            </a:r>
            <a:pPr algn="l">
              <a:lnSpc>
                <a:spcPts val="4050"/>
              </a:lnSpc>
            </a:pPr>
            <a:r>
              <a:rPr lang="en-US" sz="36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m</a:t>
            </a:r>
            <a:pPr algn="l">
              <a:lnSpc>
                <a:spcPts val="4050"/>
              </a:lnSpc>
            </a:pPr>
            <a:r>
              <a:rPr lang="en-US" sz="36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b</a:t>
            </a:r>
            <a:pPr algn="l">
              <a:lnSpc>
                <a:spcPts val="4050"/>
              </a:lnSpc>
            </a:pPr>
            <a:r>
              <a:rPr lang="en-US" sz="36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u</a:t>
            </a:r>
            <a:pPr algn="l">
              <a:lnSpc>
                <a:spcPts val="4050"/>
              </a:lnSpc>
            </a:pPr>
            <a:r>
              <a:rPr lang="en-US" sz="36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s</a:t>
            </a:r>
            <a:endParaRPr lang="en-US" sz="3600" dirty="0"/>
          </a:p>
        </p:txBody>
      </p:sp>
      <p:sp>
        <p:nvSpPr>
          <p:cNvPr id="35" name="Text 14"/>
          <p:cNvSpPr/>
          <p:nvPr/>
        </p:nvSpPr>
        <p:spPr>
          <a:xfrm>
            <a:off x="1676400" y="8591550"/>
            <a:ext cx="13430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2700"/>
              </a:lnSpc>
            </a:pPr>
            <a:r>
              <a:rPr lang="en-US" sz="24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V</a:t>
            </a:r>
            <a:pPr algn="l">
              <a:lnSpc>
                <a:spcPts val="2700"/>
              </a:lnSpc>
            </a:pPr>
            <a:r>
              <a:rPr lang="en-US" sz="24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e</a:t>
            </a:r>
            <a:pPr algn="l">
              <a:lnSpc>
                <a:spcPts val="2700"/>
              </a:lnSpc>
            </a:pPr>
            <a:r>
              <a:rPr lang="en-US" sz="24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n</a:t>
            </a:r>
            <a:pPr algn="l">
              <a:lnSpc>
                <a:spcPts val="2700"/>
              </a:lnSpc>
            </a:pPr>
            <a:r>
              <a:rPr lang="en-US" sz="24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d</a:t>
            </a:r>
            <a:pPr algn="l">
              <a:lnSpc>
                <a:spcPts val="2700"/>
              </a:lnSpc>
            </a:pPr>
            <a:r>
              <a:rPr lang="en-US" sz="24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o</a:t>
            </a:r>
            <a:pPr algn="l">
              <a:lnSpc>
                <a:spcPts val="2700"/>
              </a:lnSpc>
            </a:pPr>
            <a:r>
              <a:rPr lang="en-US" sz="24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r</a:t>
            </a:r>
            <a:pPr algn="l">
              <a:lnSpc>
                <a:spcPts val="2700"/>
              </a:lnSpc>
            </a:pPr>
            <a:r>
              <a:rPr lang="en-US" sz="24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s</a:t>
            </a:r>
            <a:endParaRPr lang="en-US" sz="2400" dirty="0"/>
          </a:p>
        </p:txBody>
      </p:sp>
      <p:sp>
        <p:nvSpPr>
          <p:cNvPr id="36" name="Text 15"/>
          <p:cNvSpPr/>
          <p:nvPr/>
        </p:nvSpPr>
        <p:spPr>
          <a:xfrm>
            <a:off x="1676400" y="11039475"/>
            <a:ext cx="64770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2700"/>
              </a:lnSpc>
            </a:pPr>
            <a:r>
              <a:rPr lang="en-US" sz="24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K</a:t>
            </a:r>
            <a:pPr algn="l">
              <a:lnSpc>
                <a:spcPts val="2700"/>
              </a:lnSpc>
            </a:pPr>
            <a:r>
              <a:rPr lang="en-US" sz="24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i</a:t>
            </a:r>
            <a:pPr algn="l">
              <a:lnSpc>
                <a:spcPts val="2700"/>
              </a:lnSpc>
            </a:pPr>
            <a:r>
              <a:rPr lang="en-US" sz="24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t</a:t>
            </a:r>
            <a:pPr algn="l">
              <a:lnSpc>
                <a:spcPts val="2700"/>
              </a:lnSpc>
            </a:pPr>
            <a:r>
              <a:rPr lang="en-US" sz="24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s</a:t>
            </a:r>
            <a:endParaRPr lang="en-US" sz="2400" dirty="0"/>
          </a:p>
        </p:txBody>
      </p:sp>
      <p:sp>
        <p:nvSpPr>
          <p:cNvPr id="37" name="Text 16"/>
          <p:cNvSpPr/>
          <p:nvPr/>
        </p:nvSpPr>
        <p:spPr>
          <a:xfrm>
            <a:off x="9448800" y="3790950"/>
            <a:ext cx="8286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S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t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a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r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t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D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a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t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endParaRPr lang="en-US" sz="1200" dirty="0"/>
          </a:p>
        </p:txBody>
      </p:sp>
      <p:sp>
        <p:nvSpPr>
          <p:cNvPr id="38" name="Text 17"/>
          <p:cNvSpPr/>
          <p:nvPr/>
        </p:nvSpPr>
        <p:spPr>
          <a:xfrm>
            <a:off x="9448800" y="4048125"/>
            <a:ext cx="11049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2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1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s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 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F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e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b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 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2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0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2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2</a:t>
            </a:r>
            <a:endParaRPr lang="en-US" sz="1200" dirty="0"/>
          </a:p>
        </p:txBody>
      </p:sp>
      <p:sp>
        <p:nvSpPr>
          <p:cNvPr id="39" name="Text 18"/>
          <p:cNvSpPr/>
          <p:nvPr/>
        </p:nvSpPr>
        <p:spPr>
          <a:xfrm>
            <a:off x="9448800" y="4705350"/>
            <a:ext cx="5143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B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r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a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n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d</a:t>
            </a:r>
            <a:endParaRPr lang="en-US" sz="1200" dirty="0"/>
          </a:p>
        </p:txBody>
      </p:sp>
      <p:sp>
        <p:nvSpPr>
          <p:cNvPr id="40" name="Text 19"/>
          <p:cNvSpPr/>
          <p:nvPr/>
        </p:nvSpPr>
        <p:spPr>
          <a:xfrm>
            <a:off x="9448800" y="4962525"/>
            <a:ext cx="4286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G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M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K</a:t>
            </a:r>
            <a:endParaRPr lang="en-US" sz="1200" dirty="0"/>
          </a:p>
        </p:txBody>
      </p:sp>
      <p:sp>
        <p:nvSpPr>
          <p:cNvPr id="41" name="Text 20"/>
          <p:cNvSpPr/>
          <p:nvPr/>
        </p:nvSpPr>
        <p:spPr>
          <a:xfrm>
            <a:off x="9448800" y="5619750"/>
            <a:ext cx="6667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M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a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t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r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i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a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l</a:t>
            </a:r>
            <a:endParaRPr lang="en-US" sz="1200" dirty="0"/>
          </a:p>
        </p:txBody>
      </p:sp>
      <p:sp>
        <p:nvSpPr>
          <p:cNvPr id="42" name="Text 21"/>
          <p:cNvSpPr/>
          <p:nvPr/>
        </p:nvSpPr>
        <p:spPr>
          <a:xfrm>
            <a:off x="9448800" y="5876925"/>
            <a:ext cx="3810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B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S</a:t>
            </a:r>
            <a:endParaRPr lang="en-US" sz="1200" dirty="0"/>
          </a:p>
        </p:txBody>
      </p:sp>
      <p:sp>
        <p:nvSpPr>
          <p:cNvPr id="43" name="Text 22"/>
          <p:cNvSpPr/>
          <p:nvPr/>
        </p:nvSpPr>
        <p:spPr>
          <a:xfrm>
            <a:off x="11677650" y="3790950"/>
            <a:ext cx="7715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n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d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D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a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t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endParaRPr lang="en-US" sz="1200" dirty="0"/>
          </a:p>
        </p:txBody>
      </p:sp>
      <p:sp>
        <p:nvSpPr>
          <p:cNvPr id="44" name="Text 23"/>
          <p:cNvSpPr/>
          <p:nvPr/>
        </p:nvSpPr>
        <p:spPr>
          <a:xfrm>
            <a:off x="11677650" y="4048125"/>
            <a:ext cx="11811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2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4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h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 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M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r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 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2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0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2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2</a:t>
            </a:r>
            <a:endParaRPr lang="en-US" sz="1200" dirty="0"/>
          </a:p>
        </p:txBody>
      </p:sp>
      <p:sp>
        <p:nvSpPr>
          <p:cNvPr id="45" name="Text 24"/>
          <p:cNvSpPr/>
          <p:nvPr/>
        </p:nvSpPr>
        <p:spPr>
          <a:xfrm>
            <a:off x="11677650" y="4705350"/>
            <a:ext cx="5429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P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r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o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f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i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l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endParaRPr lang="en-US" sz="1200" dirty="0"/>
          </a:p>
        </p:txBody>
      </p:sp>
      <p:sp>
        <p:nvSpPr>
          <p:cNvPr id="46" name="Text 25"/>
          <p:cNvSpPr/>
          <p:nvPr/>
        </p:nvSpPr>
        <p:spPr>
          <a:xfrm>
            <a:off x="11677650" y="4962525"/>
            <a:ext cx="5905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h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e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r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r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y</a:t>
            </a:r>
            <a:endParaRPr lang="en-US" sz="1200" dirty="0"/>
          </a:p>
        </p:txBody>
      </p:sp>
      <p:sp>
        <p:nvSpPr>
          <p:cNvPr id="47" name="Text 26"/>
          <p:cNvSpPr/>
          <p:nvPr/>
        </p:nvSpPr>
        <p:spPr>
          <a:xfrm>
            <a:off x="11677650" y="5619750"/>
            <a:ext cx="7429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D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s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i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g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n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r</a:t>
            </a:r>
            <a:endParaRPr lang="en-US" sz="1200" dirty="0"/>
          </a:p>
        </p:txBody>
      </p:sp>
      <p:sp>
        <p:nvSpPr>
          <p:cNvPr id="48" name="Text 27"/>
          <p:cNvSpPr/>
          <p:nvPr/>
        </p:nvSpPr>
        <p:spPr>
          <a:xfrm>
            <a:off x="11677650" y="5876925"/>
            <a:ext cx="6000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S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o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 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L</a:t>
            </a:r>
            <a:endParaRPr lang="en-US" sz="1200" dirty="0"/>
          </a:p>
        </p:txBody>
      </p:sp>
      <p:sp>
        <p:nvSpPr>
          <p:cNvPr id="49" name="Text 28"/>
          <p:cNvSpPr/>
          <p:nvPr/>
        </p:nvSpPr>
        <p:spPr>
          <a:xfrm>
            <a:off x="2352675" y="9848850"/>
            <a:ext cx="762000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92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K</a:t>
            </a:r>
            <a:pPr algn="l">
              <a:lnSpc>
                <a:spcPts val="192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B</a:t>
            </a:r>
            <a:pPr algn="l">
              <a:lnSpc>
                <a:spcPts val="192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D</a:t>
            </a:r>
            <a:pPr algn="l">
              <a:lnSpc>
                <a:spcPts val="192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F</a:t>
            </a:r>
            <a:pPr algn="l">
              <a:lnSpc>
                <a:spcPts val="192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a</a:t>
            </a:r>
            <a:pPr algn="l">
              <a:lnSpc>
                <a:spcPts val="192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n</a:t>
            </a:r>
            <a:pPr algn="l">
              <a:lnSpc>
                <a:spcPts val="192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s</a:t>
            </a:r>
            <a:endParaRPr lang="en-US" sz="1200" dirty="0"/>
          </a:p>
        </p:txBody>
      </p:sp>
      <p:sp>
        <p:nvSpPr>
          <p:cNvPr id="50" name="Text 29"/>
          <p:cNvSpPr/>
          <p:nvPr/>
        </p:nvSpPr>
        <p:spPr>
          <a:xfrm>
            <a:off x="4362450" y="9848850"/>
            <a:ext cx="1181100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92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F</a:t>
            </a:r>
            <a:pPr algn="l">
              <a:lnSpc>
                <a:spcPts val="192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a</a:t>
            </a:r>
            <a:pPr algn="l">
              <a:lnSpc>
                <a:spcPts val="192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n</a:t>
            </a:r>
            <a:pPr algn="l">
              <a:lnSpc>
                <a:spcPts val="192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c</a:t>
            </a:r>
            <a:pPr algn="l">
              <a:lnSpc>
                <a:spcPts val="192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y</a:t>
            </a:r>
            <a:pPr algn="l">
              <a:lnSpc>
                <a:spcPts val="192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C</a:t>
            </a:r>
            <a:pPr algn="l">
              <a:lnSpc>
                <a:spcPts val="192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u</a:t>
            </a:r>
            <a:pPr algn="l">
              <a:lnSpc>
                <a:spcPts val="192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s</a:t>
            </a:r>
            <a:pPr algn="l">
              <a:lnSpc>
                <a:spcPts val="192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t</a:t>
            </a:r>
            <a:pPr algn="l">
              <a:lnSpc>
                <a:spcPts val="192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o</a:t>
            </a:r>
            <a:pPr algn="l">
              <a:lnSpc>
                <a:spcPts val="192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m</a:t>
            </a:r>
            <a:pPr algn="l">
              <a:lnSpc>
                <a:spcPts val="192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s</a:t>
            </a:r>
            <a:endParaRPr lang="en-US" sz="1200" dirty="0"/>
          </a:p>
        </p:txBody>
      </p:sp>
      <p:sp>
        <p:nvSpPr>
          <p:cNvPr id="51" name="Text 30"/>
          <p:cNvSpPr/>
          <p:nvPr/>
        </p:nvSpPr>
        <p:spPr>
          <a:xfrm>
            <a:off x="3638550" y="14258925"/>
            <a:ext cx="4191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800"/>
              </a:lnSpc>
              <a:spcAft>
                <a:spcPts val="1200"/>
              </a:spcAft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B</a:t>
            </a:r>
            <a:pPr algn="l">
              <a:lnSpc>
                <a:spcPts val="1800"/>
              </a:lnSpc>
              <a:spcAft>
                <a:spcPts val="1200"/>
              </a:spcAft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a</a:t>
            </a:r>
            <a:pPr algn="l">
              <a:lnSpc>
                <a:spcPts val="1800"/>
              </a:lnSpc>
              <a:spcAft>
                <a:spcPts val="1200"/>
              </a:spcAft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s</a:t>
            </a:r>
            <a:pPr algn="l">
              <a:lnSpc>
                <a:spcPts val="1800"/>
              </a:lnSpc>
              <a:spcAft>
                <a:spcPts val="1200"/>
              </a:spcAft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endParaRPr lang="en-US" sz="1200" dirty="0"/>
          </a:p>
        </p:txBody>
      </p:sp>
      <p:sp>
        <p:nvSpPr>
          <p:cNvPr id="52" name="Text 31"/>
          <p:cNvSpPr/>
          <p:nvPr/>
        </p:nvSpPr>
        <p:spPr>
          <a:xfrm>
            <a:off x="6800850" y="14258925"/>
            <a:ext cx="7524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800"/>
              </a:lnSpc>
              <a:spcAft>
                <a:spcPts val="1200"/>
              </a:spcAft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N</a:t>
            </a:r>
            <a:pPr algn="l">
              <a:lnSpc>
                <a:spcPts val="1800"/>
              </a:lnSpc>
              <a:spcAft>
                <a:spcPts val="1200"/>
              </a:spcAft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o</a:t>
            </a:r>
            <a:pPr algn="l">
              <a:lnSpc>
                <a:spcPts val="1800"/>
              </a:lnSpc>
              <a:spcAft>
                <a:spcPts val="1200"/>
              </a:spcAft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v</a:t>
            </a:r>
            <a:pPr algn="l">
              <a:lnSpc>
                <a:spcPts val="1800"/>
              </a:lnSpc>
              <a:spcAft>
                <a:spcPts val="1200"/>
              </a:spcAft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1800"/>
              </a:lnSpc>
              <a:spcAft>
                <a:spcPts val="1200"/>
              </a:spcAft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l</a:t>
            </a:r>
            <a:pPr algn="l">
              <a:lnSpc>
                <a:spcPts val="1800"/>
              </a:lnSpc>
              <a:spcAft>
                <a:spcPts val="1200"/>
              </a:spcAft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t</a:t>
            </a:r>
            <a:pPr algn="l">
              <a:lnSpc>
                <a:spcPts val="1800"/>
              </a:lnSpc>
              <a:spcAft>
                <a:spcPts val="1200"/>
              </a:spcAft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i</a:t>
            </a:r>
            <a:pPr algn="l">
              <a:lnSpc>
                <a:spcPts val="1800"/>
              </a:lnSpc>
              <a:spcAft>
                <a:spcPts val="1200"/>
              </a:spcAft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1800"/>
              </a:lnSpc>
              <a:spcAft>
                <a:spcPts val="1200"/>
              </a:spcAft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s</a:t>
            </a:r>
            <a:endParaRPr lang="en-US" sz="1200" dirty="0"/>
          </a:p>
        </p:txBody>
      </p:sp>
      <p:sp>
        <p:nvSpPr>
          <p:cNvPr id="53" name="Text 32"/>
          <p:cNvSpPr/>
          <p:nvPr/>
        </p:nvSpPr>
        <p:spPr>
          <a:xfrm>
            <a:off x="3400425" y="16849725"/>
            <a:ext cx="9048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800"/>
              </a:lnSpc>
              <a:spcAft>
                <a:spcPts val="1200"/>
              </a:spcAft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M</a:t>
            </a:r>
            <a:pPr algn="l">
              <a:lnSpc>
                <a:spcPts val="1800"/>
              </a:lnSpc>
              <a:spcAft>
                <a:spcPts val="1200"/>
              </a:spcAft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o</a:t>
            </a:r>
            <a:pPr algn="l">
              <a:lnSpc>
                <a:spcPts val="1800"/>
              </a:lnSpc>
              <a:spcAft>
                <a:spcPts val="1200"/>
              </a:spcAft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u</a:t>
            </a:r>
            <a:pPr algn="l">
              <a:lnSpc>
                <a:spcPts val="1800"/>
              </a:lnSpc>
              <a:spcAft>
                <a:spcPts val="1200"/>
              </a:spcAft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s</a:t>
            </a:r>
            <a:pPr algn="l">
              <a:lnSpc>
                <a:spcPts val="1800"/>
              </a:lnSpc>
              <a:spcAft>
                <a:spcPts val="1200"/>
              </a:spcAft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1800"/>
              </a:lnSpc>
              <a:spcAft>
                <a:spcPts val="1200"/>
              </a:spcAft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1800"/>
              </a:lnSpc>
              <a:spcAft>
                <a:spcPts val="1200"/>
              </a:spcAft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P</a:t>
            </a:r>
            <a:pPr algn="l">
              <a:lnSpc>
                <a:spcPts val="1800"/>
              </a:lnSpc>
              <a:spcAft>
                <a:spcPts val="1200"/>
              </a:spcAft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a</a:t>
            </a:r>
            <a:pPr algn="l">
              <a:lnSpc>
                <a:spcPts val="1800"/>
              </a:lnSpc>
              <a:spcAft>
                <a:spcPts val="1200"/>
              </a:spcAft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d</a:t>
            </a:r>
            <a:endParaRPr lang="en-US" sz="1200" dirty="0"/>
          </a:p>
        </p:txBody>
      </p:sp>
      <p:sp>
        <p:nvSpPr>
          <p:cNvPr id="54" name="Text 33"/>
          <p:cNvSpPr/>
          <p:nvPr/>
        </p:nvSpPr>
        <p:spPr>
          <a:xfrm>
            <a:off x="10077450" y="14258925"/>
            <a:ext cx="8477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800"/>
              </a:lnSpc>
              <a:spcAft>
                <a:spcPts val="1200"/>
              </a:spcAft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S</a:t>
            </a:r>
            <a:pPr algn="l">
              <a:lnSpc>
                <a:spcPts val="1800"/>
              </a:lnSpc>
              <a:spcAft>
                <a:spcPts val="1200"/>
              </a:spcAft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p</a:t>
            </a:r>
            <a:pPr algn="l">
              <a:lnSpc>
                <a:spcPts val="1800"/>
              </a:lnSpc>
              <a:spcAft>
                <a:spcPts val="1200"/>
              </a:spcAft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a</a:t>
            </a:r>
            <a:pPr algn="l">
              <a:lnSpc>
                <a:spcPts val="1800"/>
              </a:lnSpc>
              <a:spcAft>
                <a:spcPts val="1200"/>
              </a:spcAft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c</a:t>
            </a:r>
            <a:pPr algn="l">
              <a:lnSpc>
                <a:spcPts val="1800"/>
              </a:lnSpc>
              <a:spcAft>
                <a:spcPts val="1200"/>
              </a:spcAft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1800"/>
              </a:lnSpc>
              <a:spcAft>
                <a:spcPts val="1200"/>
              </a:spcAft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b</a:t>
            </a:r>
            <a:pPr algn="l">
              <a:lnSpc>
                <a:spcPts val="1800"/>
              </a:lnSpc>
              <a:spcAft>
                <a:spcPts val="1200"/>
              </a:spcAft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a</a:t>
            </a:r>
            <a:pPr algn="l">
              <a:lnSpc>
                <a:spcPts val="1800"/>
              </a:lnSpc>
              <a:spcAft>
                <a:spcPts val="1200"/>
              </a:spcAft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r</a:t>
            </a:r>
            <a:pPr algn="l">
              <a:lnSpc>
                <a:spcPts val="1800"/>
              </a:lnSpc>
              <a:spcAft>
                <a:spcPts val="1200"/>
              </a:spcAft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s</a:t>
            </a:r>
            <a:endParaRPr lang="en-US" sz="1200" dirty="0"/>
          </a:p>
        </p:txBody>
      </p:sp>
      <p:sp>
        <p:nvSpPr>
          <p:cNvPr id="55" name="Text 34"/>
          <p:cNvSpPr/>
          <p:nvPr/>
        </p:nvSpPr>
        <p:spPr>
          <a:xfrm>
            <a:off x="6667500" y="9848850"/>
            <a:ext cx="1009650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92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C</a:t>
            </a:r>
            <a:pPr algn="l">
              <a:lnSpc>
                <a:spcPts val="192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a</a:t>
            </a:r>
            <a:pPr algn="l">
              <a:lnSpc>
                <a:spcPts val="192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n</a:t>
            </a:r>
            <a:pPr algn="l">
              <a:lnSpc>
                <a:spcPts val="192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n</a:t>
            </a:r>
            <a:pPr algn="l">
              <a:lnSpc>
                <a:spcPts val="192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o</a:t>
            </a:r>
            <a:pPr algn="l">
              <a:lnSpc>
                <a:spcPts val="192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n</a:t>
            </a:r>
            <a:pPr algn="l">
              <a:lnSpc>
                <a:spcPts val="192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K</a:t>
            </a:r>
            <a:pPr algn="l">
              <a:lnSpc>
                <a:spcPts val="192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192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y</a:t>
            </a:r>
            <a:pPr algn="l">
              <a:lnSpc>
                <a:spcPts val="192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s</a:t>
            </a:r>
            <a:endParaRPr lang="en-US" sz="1200" dirty="0"/>
          </a:p>
        </p:txBody>
      </p:sp>
      <p:sp>
        <p:nvSpPr>
          <p:cNvPr id="56" name="Text 35"/>
          <p:cNvSpPr/>
          <p:nvPr/>
        </p:nvSpPr>
        <p:spPr>
          <a:xfrm>
            <a:off x="8982075" y="9848850"/>
            <a:ext cx="819150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92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S</a:t>
            </a:r>
            <a:pPr algn="l">
              <a:lnSpc>
                <a:spcPts val="192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w</a:t>
            </a:r>
            <a:pPr algn="l">
              <a:lnSpc>
                <a:spcPts val="192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a</a:t>
            </a:r>
            <a:pPr algn="l">
              <a:lnSpc>
                <a:spcPts val="192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g</a:t>
            </a:r>
            <a:pPr algn="l">
              <a:lnSpc>
                <a:spcPts val="192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K</a:t>
            </a:r>
            <a:pPr algn="l">
              <a:lnSpc>
                <a:spcPts val="192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192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y</a:t>
            </a:r>
            <a:pPr algn="l">
              <a:lnSpc>
                <a:spcPts val="192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s</a:t>
            </a:r>
            <a:endParaRPr lang="en-US" sz="1200" dirty="0"/>
          </a:p>
        </p:txBody>
      </p:sp>
      <p:sp>
        <p:nvSpPr>
          <p:cNvPr id="57" name="Text 36"/>
          <p:cNvSpPr/>
          <p:nvPr/>
        </p:nvSpPr>
        <p:spPr>
          <a:xfrm>
            <a:off x="11115675" y="9848850"/>
            <a:ext cx="1009650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92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M</a:t>
            </a:r>
            <a:pPr algn="l">
              <a:lnSpc>
                <a:spcPts val="192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y</a:t>
            </a:r>
            <a:pPr algn="l">
              <a:lnSpc>
                <a:spcPts val="192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K</a:t>
            </a:r>
            <a:pPr algn="l">
              <a:lnSpc>
                <a:spcPts val="192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192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y</a:t>
            </a:r>
            <a:pPr algn="l">
              <a:lnSpc>
                <a:spcPts val="192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b</a:t>
            </a:r>
            <a:pPr algn="l">
              <a:lnSpc>
                <a:spcPts val="192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o</a:t>
            </a:r>
            <a:pPr algn="l">
              <a:lnSpc>
                <a:spcPts val="192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a</a:t>
            </a:r>
            <a:pPr algn="l">
              <a:lnSpc>
                <a:spcPts val="192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r</a:t>
            </a:r>
            <a:pPr algn="l">
              <a:lnSpc>
                <a:spcPts val="192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d</a:t>
            </a:r>
            <a:endParaRPr lang="en-US" sz="1200" dirty="0"/>
          </a:p>
        </p:txBody>
      </p:sp>
      <p:sp>
        <p:nvSpPr>
          <p:cNvPr id="58" name="Text 37"/>
          <p:cNvSpPr/>
          <p:nvPr/>
        </p:nvSpPr>
        <p:spPr>
          <a:xfrm>
            <a:off x="4010025" y="2495550"/>
            <a:ext cx="1028700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35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D</a:t>
            </a:r>
            <a:pPr algn="l">
              <a:lnSpc>
                <a:spcPts val="135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E</a:t>
            </a:r>
            <a:pPr algn="l">
              <a:lnSpc>
                <a:spcPts val="135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L</a:t>
            </a:r>
            <a:pPr algn="l">
              <a:lnSpc>
                <a:spcPts val="135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I</a:t>
            </a:r>
            <a:pPr algn="l">
              <a:lnSpc>
                <a:spcPts val="135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V</a:t>
            </a:r>
            <a:pPr algn="l">
              <a:lnSpc>
                <a:spcPts val="135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E</a:t>
            </a:r>
            <a:pPr algn="l">
              <a:lnSpc>
                <a:spcPts val="135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R</a:t>
            </a:r>
            <a:pPr algn="l">
              <a:lnSpc>
                <a:spcPts val="135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I</a:t>
            </a:r>
            <a:pPr algn="l">
              <a:lnSpc>
                <a:spcPts val="135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N</a:t>
            </a:r>
            <a:pPr algn="l">
              <a:lnSpc>
                <a:spcPts val="135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G</a:t>
            </a:r>
            <a:endParaRPr lang="en-US" sz="1200" dirty="0"/>
          </a:p>
        </p:txBody>
      </p:sp>
      <p:sp>
        <p:nvSpPr>
          <p:cNvPr id="59" name="Text 38"/>
          <p:cNvSpPr/>
          <p:nvPr/>
        </p:nvSpPr>
        <p:spPr>
          <a:xfrm>
            <a:off x="1676400" y="1704975"/>
            <a:ext cx="266700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350"/>
              </a:lnSpc>
            </a:pPr>
            <a:r>
              <a:rPr lang="en-US" sz="900" b="0" i="0" dirty="0">
                <a:solidFill>
                  <a:srgbClr val="7A7A7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A</a:t>
            </a:r>
            <a:pPr algn="l">
              <a:lnSpc>
                <a:spcPts val="1350"/>
              </a:lnSpc>
            </a:pPr>
            <a:r>
              <a:rPr lang="en-US" sz="900" b="0" i="0" dirty="0">
                <a:solidFill>
                  <a:srgbClr val="7A7A7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L</a:t>
            </a:r>
            <a:pPr algn="l">
              <a:lnSpc>
                <a:spcPts val="1350"/>
              </a:lnSpc>
            </a:pPr>
            <a:r>
              <a:rPr lang="en-US" sz="900" b="0" i="0" dirty="0">
                <a:solidFill>
                  <a:srgbClr val="7A7A7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L</a:t>
            </a:r>
            <a:endParaRPr lang="en-US" sz="900" dirty="0"/>
          </a:p>
        </p:txBody>
      </p:sp>
      <p:sp>
        <p:nvSpPr>
          <p:cNvPr id="60" name="Text 39"/>
          <p:cNvSpPr/>
          <p:nvPr/>
        </p:nvSpPr>
        <p:spPr>
          <a:xfrm>
            <a:off x="2085975" y="1704975"/>
            <a:ext cx="790575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350"/>
              </a:lnSpc>
            </a:pPr>
            <a:r>
              <a:rPr lang="en-US" sz="900" b="0" i="0" dirty="0">
                <a:solidFill>
                  <a:srgbClr val="7A7A7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K</a:t>
            </a:r>
            <a:pPr algn="l">
              <a:lnSpc>
                <a:spcPts val="1350"/>
              </a:lnSpc>
            </a:pPr>
            <a:r>
              <a:rPr lang="en-US" sz="900" b="0" i="0" dirty="0">
                <a:solidFill>
                  <a:srgbClr val="7A7A7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1350"/>
              </a:lnSpc>
            </a:pPr>
            <a:r>
              <a:rPr lang="en-US" sz="900" b="0" i="0" dirty="0">
                <a:solidFill>
                  <a:srgbClr val="7A7A7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Y</a:t>
            </a:r>
            <a:pPr algn="l">
              <a:lnSpc>
                <a:spcPts val="1350"/>
              </a:lnSpc>
            </a:pPr>
            <a:r>
              <a:rPr lang="en-US" sz="900" b="0" i="0" dirty="0">
                <a:solidFill>
                  <a:srgbClr val="7A7A7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B</a:t>
            </a:r>
            <a:pPr algn="l">
              <a:lnSpc>
                <a:spcPts val="1350"/>
              </a:lnSpc>
            </a:pPr>
            <a:r>
              <a:rPr lang="en-US" sz="900" b="0" i="0" dirty="0">
                <a:solidFill>
                  <a:srgbClr val="7A7A7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O</a:t>
            </a:r>
            <a:pPr algn="l">
              <a:lnSpc>
                <a:spcPts val="1350"/>
              </a:lnSpc>
            </a:pPr>
            <a:r>
              <a:rPr lang="en-US" sz="900" b="0" i="0" dirty="0">
                <a:solidFill>
                  <a:srgbClr val="7A7A7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A</a:t>
            </a:r>
            <a:pPr algn="l">
              <a:lnSpc>
                <a:spcPts val="1350"/>
              </a:lnSpc>
            </a:pPr>
            <a:r>
              <a:rPr lang="en-US" sz="900" b="0" i="0" dirty="0">
                <a:solidFill>
                  <a:srgbClr val="7A7A7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R</a:t>
            </a:r>
            <a:pPr algn="l">
              <a:lnSpc>
                <a:spcPts val="1350"/>
              </a:lnSpc>
            </a:pPr>
            <a:r>
              <a:rPr lang="en-US" sz="900" b="0" i="0" dirty="0">
                <a:solidFill>
                  <a:srgbClr val="7A7A7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D</a:t>
            </a:r>
            <a:pPr algn="l">
              <a:lnSpc>
                <a:spcPts val="1350"/>
              </a:lnSpc>
            </a:pPr>
            <a:r>
              <a:rPr lang="en-US" sz="900" b="0" i="0" dirty="0">
                <a:solidFill>
                  <a:srgbClr val="7A7A7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S</a:t>
            </a:r>
            <a:endParaRPr lang="en-US" sz="900" dirty="0"/>
          </a:p>
        </p:txBody>
      </p:sp>
      <p:sp>
        <p:nvSpPr>
          <p:cNvPr id="61" name="Text 40"/>
          <p:cNvSpPr/>
          <p:nvPr/>
        </p:nvSpPr>
        <p:spPr>
          <a:xfrm>
            <a:off x="3009900" y="1704975"/>
            <a:ext cx="533400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350"/>
              </a:lnSpc>
            </a:pPr>
            <a:r>
              <a:rPr lang="en-US" sz="9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N</a:t>
            </a:r>
            <a:pPr algn="l">
              <a:lnSpc>
                <a:spcPts val="1350"/>
              </a:lnSpc>
            </a:pPr>
            <a:r>
              <a:rPr lang="en-US" sz="9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I</a:t>
            </a:r>
            <a:pPr algn="l">
              <a:lnSpc>
                <a:spcPts val="1350"/>
              </a:lnSpc>
            </a:pPr>
            <a:r>
              <a:rPr lang="en-US" sz="9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M</a:t>
            </a:r>
            <a:pPr algn="l">
              <a:lnSpc>
                <a:spcPts val="1350"/>
              </a:lnSpc>
            </a:pPr>
            <a:r>
              <a:rPr lang="en-US" sz="9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B</a:t>
            </a:r>
            <a:pPr algn="l">
              <a:lnSpc>
                <a:spcPts val="1350"/>
              </a:lnSpc>
            </a:pPr>
            <a:r>
              <a:rPr lang="en-US" sz="9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U</a:t>
            </a:r>
            <a:pPr algn="l">
              <a:lnSpc>
                <a:spcPts val="1350"/>
              </a:lnSpc>
            </a:pPr>
            <a:r>
              <a:rPr lang="en-US" sz="9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S</a:t>
            </a:r>
            <a:endParaRPr lang="en-US" sz="900" dirty="0"/>
          </a:p>
        </p:txBody>
      </p:sp>
      <p:sp>
        <p:nvSpPr>
          <p:cNvPr id="62" name="Text 41"/>
          <p:cNvSpPr/>
          <p:nvPr/>
        </p:nvSpPr>
        <p:spPr>
          <a:xfrm>
            <a:off x="11229975" y="7239000"/>
            <a:ext cx="143827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400"/>
              </a:lnSpc>
            </a:pPr>
            <a:r>
              <a:rPr lang="en-US" sz="150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I</a:t>
            </a:r>
            <a:pPr algn="l">
              <a:lnSpc>
                <a:spcPts val="2400"/>
              </a:lnSpc>
            </a:pPr>
            <a:r>
              <a:rPr lang="en-US" sz="150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n</a:t>
            </a:r>
            <a:pPr algn="l">
              <a:lnSpc>
                <a:spcPts val="2400"/>
              </a:lnSpc>
            </a:pPr>
            <a:r>
              <a:rPr lang="en-US" sz="150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t</a:t>
            </a:r>
            <a:pPr algn="l">
              <a:lnSpc>
                <a:spcPts val="2400"/>
              </a:lnSpc>
            </a:pPr>
            <a:r>
              <a:rPr lang="en-US" sz="150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2400"/>
              </a:lnSpc>
            </a:pPr>
            <a:r>
              <a:rPr lang="en-US" sz="150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r</a:t>
            </a:r>
            <a:pPr algn="l">
              <a:lnSpc>
                <a:spcPts val="2400"/>
              </a:lnSpc>
            </a:pPr>
            <a:r>
              <a:rPr lang="en-US" sz="150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2400"/>
              </a:lnSpc>
            </a:pPr>
            <a:r>
              <a:rPr lang="en-US" sz="150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s</a:t>
            </a:r>
            <a:pPr algn="l">
              <a:lnSpc>
                <a:spcPts val="2400"/>
              </a:lnSpc>
            </a:pPr>
            <a:r>
              <a:rPr lang="en-US" sz="150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t</a:t>
            </a:r>
            <a:pPr algn="l">
              <a:lnSpc>
                <a:spcPts val="2400"/>
              </a:lnSpc>
            </a:pPr>
            <a:r>
              <a:rPr lang="en-US" sz="150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2400"/>
              </a:lnSpc>
            </a:pPr>
            <a:r>
              <a:rPr lang="en-US" sz="150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C</a:t>
            </a:r>
            <a:pPr algn="l">
              <a:lnSpc>
                <a:spcPts val="2400"/>
              </a:lnSpc>
            </a:pPr>
            <a:r>
              <a:rPr lang="en-US" sz="150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h</a:t>
            </a:r>
            <a:pPr algn="l">
              <a:lnSpc>
                <a:spcPts val="2400"/>
              </a:lnSpc>
            </a:pPr>
            <a:r>
              <a:rPr lang="en-US" sz="150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2400"/>
              </a:lnSpc>
            </a:pPr>
            <a:r>
              <a:rPr lang="en-US" sz="150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c</a:t>
            </a:r>
            <a:pPr algn="l">
              <a:lnSpc>
                <a:spcPts val="2400"/>
              </a:lnSpc>
            </a:pPr>
            <a:r>
              <a:rPr lang="en-US" sz="150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k</a:t>
            </a:r>
            <a:endParaRPr lang="en-US" sz="15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609600" y="342900"/>
            <a:ext cx="13184757" cy="466479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rcRect l="0" r="0" t="0" b="0"/>
          <a:stretch/>
        </p:blipFill>
        <p:spPr>
          <a:xfrm>
            <a:off x="7200900" y="0"/>
            <a:ext cx="7200900" cy="935355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rcRect l="0" r="0" t="0" b="0"/>
          <a:stretch/>
        </p:blipFill>
        <p:spPr>
          <a:xfrm>
            <a:off x="1781175" y="4067175"/>
            <a:ext cx="3629025" cy="781050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rcRect l="0" r="0" t="0" b="0"/>
          <a:stretch/>
        </p:blipFill>
        <p:spPr>
          <a:xfrm>
            <a:off x="1781175" y="5048250"/>
            <a:ext cx="3629025" cy="781050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rcRect l="0" r="0" t="0" b="0"/>
          <a:stretch/>
        </p:blipFill>
        <p:spPr>
          <a:xfrm>
            <a:off x="5067300" y="5143500"/>
            <a:ext cx="185738" cy="185738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rcRect l="0" r="0" t="0" b="0"/>
          <a:stretch/>
        </p:blipFill>
        <p:spPr>
          <a:xfrm>
            <a:off x="8429625" y="6858000"/>
            <a:ext cx="5972175" cy="2495550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rcRect l="0" r="0" t="0" b="0"/>
          <a:stretch/>
        </p:blipFill>
        <p:spPr>
          <a:xfrm>
            <a:off x="5048250" y="4143375"/>
            <a:ext cx="228600" cy="228600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8"/>
          <a:srcRect l="0" r="0" t="0" b="0"/>
          <a:stretch/>
        </p:blipFill>
        <p:spPr>
          <a:xfrm>
            <a:off x="10829925" y="2705100"/>
            <a:ext cx="2371725" cy="2409825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9"/>
          <a:srcRect l="0" r="0" t="0" b="0"/>
          <a:stretch/>
        </p:blipFill>
        <p:spPr>
          <a:xfrm>
            <a:off x="10039350" y="3295650"/>
            <a:ext cx="2371725" cy="2409825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0"/>
          <a:srcRect l="0" r="0" t="0" b="0"/>
          <a:stretch/>
        </p:blipFill>
        <p:spPr>
          <a:xfrm>
            <a:off x="9105900" y="1619250"/>
            <a:ext cx="2600325" cy="2486025"/>
          </a:xfrm>
          <a:prstGeom prst="rect">
            <a:avLst/>
          </a:prstGeom>
        </p:spPr>
      </p:pic>
      <p:pic>
        <p:nvPicPr>
          <p:cNvPr id="12" name="Image 10" descr="preencoded.png">    </p:cNvPr>
          <p:cNvPicPr>
            <a:picLocks noChangeAspect="1"/>
          </p:cNvPicPr>
          <p:nvPr/>
        </p:nvPicPr>
        <p:blipFill>
          <a:blip r:embed="rId11"/>
          <a:srcRect l="0" r="0" t="0" b="0"/>
          <a:stretch/>
        </p:blipFill>
        <p:spPr>
          <a:xfrm>
            <a:off x="8315325" y="2209800"/>
            <a:ext cx="2600325" cy="2486025"/>
          </a:xfrm>
          <a:prstGeom prst="rect">
            <a:avLst/>
          </a:prstGeom>
        </p:spPr>
      </p:pic>
      <p:sp>
        <p:nvSpPr>
          <p:cNvPr id="13" name="Text 0"/>
          <p:cNvSpPr/>
          <p:nvPr/>
        </p:nvSpPr>
        <p:spPr>
          <a:xfrm>
            <a:off x="1885950" y="2828925"/>
            <a:ext cx="330517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2400"/>
              </a:lnSpc>
            </a:pPr>
            <a:r>
              <a:rPr lang="en-US" sz="2400" b="1" i="0" dirty="0">
                <a:solidFill>
                  <a:srgbClr val="000000"/>
                </a:solidFill>
                <a:latin typeface="Rubik Bold" pitchFamily="34" charset="0"/>
                <a:ea typeface="Rubik Bold" pitchFamily="34" charset="-122"/>
                <a:cs typeface="Rubik Bold" pitchFamily="34" charset="-120"/>
              </a:rPr>
              <a:t>S</a:t>
            </a:r>
            <a:pPr algn="l">
              <a:lnSpc>
                <a:spcPts val="2400"/>
              </a:lnSpc>
            </a:pPr>
            <a:r>
              <a:rPr lang="en-US" sz="2400" b="1" i="0" dirty="0">
                <a:solidFill>
                  <a:srgbClr val="000000"/>
                </a:solidFill>
                <a:latin typeface="Rubik Bold" pitchFamily="34" charset="0"/>
                <a:ea typeface="Rubik Bold" pitchFamily="34" charset="-122"/>
                <a:cs typeface="Rubik Bold" pitchFamily="34" charset="-120"/>
              </a:rPr>
              <a:t>i</a:t>
            </a:r>
            <a:pPr algn="l">
              <a:lnSpc>
                <a:spcPts val="2400"/>
              </a:lnSpc>
            </a:pPr>
            <a:r>
              <a:rPr lang="en-US" sz="2400" b="1" i="0" dirty="0">
                <a:solidFill>
                  <a:srgbClr val="000000"/>
                </a:solidFill>
                <a:latin typeface="Rubik Bold" pitchFamily="34" charset="0"/>
                <a:ea typeface="Rubik Bold" pitchFamily="34" charset="-122"/>
                <a:cs typeface="Rubik Bold" pitchFamily="34" charset="-120"/>
              </a:rPr>
              <a:t>g</a:t>
            </a:r>
            <a:pPr algn="l">
              <a:lnSpc>
                <a:spcPts val="2400"/>
              </a:lnSpc>
            </a:pPr>
            <a:r>
              <a:rPr lang="en-US" sz="2400" b="1" i="0" dirty="0">
                <a:solidFill>
                  <a:srgbClr val="000000"/>
                </a:solidFill>
                <a:latin typeface="Rubik Bold" pitchFamily="34" charset="0"/>
                <a:ea typeface="Rubik Bold" pitchFamily="34" charset="-122"/>
                <a:cs typeface="Rubik Bold" pitchFamily="34" charset="-120"/>
              </a:rPr>
              <a:t>n</a:t>
            </a:r>
            <a:pPr algn="l">
              <a:lnSpc>
                <a:spcPts val="2400"/>
              </a:lnSpc>
            </a:pPr>
            <a:r>
              <a:rPr lang="en-US" sz="2400" b="1" i="0" dirty="0">
                <a:solidFill>
                  <a:srgbClr val="000000"/>
                </a:solidFill>
                <a:latin typeface="Rubik Bold" pitchFamily="34" charset="0"/>
                <a:ea typeface="Rubik Bold" pitchFamily="34" charset="-122"/>
                <a:cs typeface="Rubik Bold" pitchFamily="34" charset="-120"/>
              </a:rPr>
              <a:t> </a:t>
            </a:r>
            <a:pPr algn="l">
              <a:lnSpc>
                <a:spcPts val="2400"/>
              </a:lnSpc>
            </a:pPr>
            <a:r>
              <a:rPr lang="en-US" sz="2400" b="1" i="0" dirty="0">
                <a:solidFill>
                  <a:srgbClr val="000000"/>
                </a:solidFill>
                <a:latin typeface="Rubik Bold" pitchFamily="34" charset="0"/>
                <a:ea typeface="Rubik Bold" pitchFamily="34" charset="-122"/>
                <a:cs typeface="Rubik Bold" pitchFamily="34" charset="-120"/>
              </a:rPr>
              <a:t>u</a:t>
            </a:r>
            <a:pPr algn="l">
              <a:lnSpc>
                <a:spcPts val="2400"/>
              </a:lnSpc>
            </a:pPr>
            <a:r>
              <a:rPr lang="en-US" sz="2400" b="1" i="0" dirty="0">
                <a:solidFill>
                  <a:srgbClr val="000000"/>
                </a:solidFill>
                <a:latin typeface="Rubik Bold" pitchFamily="34" charset="0"/>
                <a:ea typeface="Rubik Bold" pitchFamily="34" charset="-122"/>
                <a:cs typeface="Rubik Bold" pitchFamily="34" charset="-120"/>
              </a:rPr>
              <a:t>p</a:t>
            </a:r>
            <a:pPr algn="l">
              <a:lnSpc>
                <a:spcPts val="2400"/>
              </a:lnSpc>
            </a:pPr>
            <a:r>
              <a:rPr lang="en-US" sz="2400" b="1" i="0" dirty="0">
                <a:solidFill>
                  <a:srgbClr val="000000"/>
                </a:solidFill>
                <a:latin typeface="Rubik Bold" pitchFamily="34" charset="0"/>
                <a:ea typeface="Rubik Bold" pitchFamily="34" charset="-122"/>
                <a:cs typeface="Rubik Bold" pitchFamily="34" charset="-120"/>
              </a:rPr>
              <a:t> </a:t>
            </a:r>
            <a:pPr algn="l">
              <a:lnSpc>
                <a:spcPts val="2400"/>
              </a:lnSpc>
            </a:pPr>
            <a:r>
              <a:rPr lang="en-US" sz="2400" b="1" i="0" dirty="0">
                <a:solidFill>
                  <a:srgbClr val="000000"/>
                </a:solidFill>
                <a:latin typeface="Rubik Bold" pitchFamily="34" charset="0"/>
                <a:ea typeface="Rubik Bold" pitchFamily="34" charset="-122"/>
                <a:cs typeface="Rubik Bold" pitchFamily="34" charset="-120"/>
              </a:rPr>
              <a:t>t</a:t>
            </a:r>
            <a:pPr algn="l">
              <a:lnSpc>
                <a:spcPts val="2400"/>
              </a:lnSpc>
            </a:pPr>
            <a:r>
              <a:rPr lang="en-US" sz="2400" b="1" i="0" dirty="0">
                <a:solidFill>
                  <a:srgbClr val="000000"/>
                </a:solidFill>
                <a:latin typeface="Rubik Bold" pitchFamily="34" charset="0"/>
                <a:ea typeface="Rubik Bold" pitchFamily="34" charset="-122"/>
                <a:cs typeface="Rubik Bold" pitchFamily="34" charset="-120"/>
              </a:rPr>
              <a:t>o</a:t>
            </a:r>
            <a:pPr algn="l">
              <a:lnSpc>
                <a:spcPts val="2400"/>
              </a:lnSpc>
            </a:pPr>
            <a:r>
              <a:rPr lang="en-US" sz="2400" b="1" i="0" dirty="0">
                <a:solidFill>
                  <a:srgbClr val="000000"/>
                </a:solidFill>
                <a:latin typeface="Rubik Bold" pitchFamily="34" charset="0"/>
                <a:ea typeface="Rubik Bold" pitchFamily="34" charset="-122"/>
                <a:cs typeface="Rubik Bold" pitchFamily="34" charset="-120"/>
              </a:rPr>
              <a:t> </a:t>
            </a:r>
            <a:pPr algn="l">
              <a:lnSpc>
                <a:spcPts val="2400"/>
              </a:lnSpc>
            </a:pPr>
            <a:r>
              <a:rPr lang="en-US" sz="2400" b="1" i="0" dirty="0">
                <a:solidFill>
                  <a:srgbClr val="000000"/>
                </a:solidFill>
                <a:latin typeface="Rubik Bold" pitchFamily="34" charset="0"/>
                <a:ea typeface="Rubik Bold" pitchFamily="34" charset="-122"/>
                <a:cs typeface="Rubik Bold" pitchFamily="34" charset="-120"/>
              </a:rPr>
              <a:t>K</a:t>
            </a:r>
            <a:pPr algn="l">
              <a:lnSpc>
                <a:spcPts val="2400"/>
              </a:lnSpc>
            </a:pPr>
            <a:r>
              <a:rPr lang="en-US" sz="2400" b="1" i="0" dirty="0">
                <a:solidFill>
                  <a:srgbClr val="000000"/>
                </a:solidFill>
                <a:latin typeface="Rubik Bold" pitchFamily="34" charset="0"/>
                <a:ea typeface="Rubik Bold" pitchFamily="34" charset="-122"/>
                <a:cs typeface="Rubik Bold" pitchFamily="34" charset="-120"/>
              </a:rPr>
              <a:t>e</a:t>
            </a:r>
            <a:pPr algn="l">
              <a:lnSpc>
                <a:spcPts val="2400"/>
              </a:lnSpc>
            </a:pPr>
            <a:r>
              <a:rPr lang="en-US" sz="2400" b="1" i="0" dirty="0">
                <a:solidFill>
                  <a:srgbClr val="000000"/>
                </a:solidFill>
                <a:latin typeface="Rubik Bold" pitchFamily="34" charset="0"/>
                <a:ea typeface="Rubik Bold" pitchFamily="34" charset="-122"/>
                <a:cs typeface="Rubik Bold" pitchFamily="34" charset="-120"/>
              </a:rPr>
              <a:t>y</a:t>
            </a:r>
            <a:pPr algn="l">
              <a:lnSpc>
                <a:spcPts val="2400"/>
              </a:lnSpc>
            </a:pPr>
            <a:r>
              <a:rPr lang="en-US" sz="2400" b="1" i="0" dirty="0">
                <a:solidFill>
                  <a:srgbClr val="000000"/>
                </a:solidFill>
                <a:latin typeface="Rubik Bold" pitchFamily="34" charset="0"/>
                <a:ea typeface="Rubik Bold" pitchFamily="34" charset="-122"/>
                <a:cs typeface="Rubik Bold" pitchFamily="34" charset="-120"/>
              </a:rPr>
              <a:t> </a:t>
            </a:r>
            <a:pPr algn="l">
              <a:lnSpc>
                <a:spcPts val="2400"/>
              </a:lnSpc>
            </a:pPr>
            <a:r>
              <a:rPr lang="en-US" sz="2400" b="1" i="0" dirty="0">
                <a:solidFill>
                  <a:srgbClr val="000000"/>
                </a:solidFill>
                <a:latin typeface="Rubik Bold" pitchFamily="34" charset="0"/>
                <a:ea typeface="Rubik Bold" pitchFamily="34" charset="-122"/>
                <a:cs typeface="Rubik Bold" pitchFamily="34" charset="-120"/>
              </a:rPr>
              <a:t>K</a:t>
            </a:r>
            <a:pPr algn="l">
              <a:lnSpc>
                <a:spcPts val="2400"/>
              </a:lnSpc>
            </a:pPr>
            <a:r>
              <a:rPr lang="en-US" sz="2400" b="1" i="0" dirty="0">
                <a:solidFill>
                  <a:srgbClr val="000000"/>
                </a:solidFill>
                <a:latin typeface="Rubik Bold" pitchFamily="34" charset="0"/>
                <a:ea typeface="Rubik Bold" pitchFamily="34" charset="-122"/>
                <a:cs typeface="Rubik Bold" pitchFamily="34" charset="-120"/>
              </a:rPr>
              <a:t>e</a:t>
            </a:r>
            <a:pPr algn="l">
              <a:lnSpc>
                <a:spcPts val="2400"/>
              </a:lnSpc>
            </a:pPr>
            <a:r>
              <a:rPr lang="en-US" sz="2400" b="1" i="0" dirty="0">
                <a:solidFill>
                  <a:srgbClr val="000000"/>
                </a:solidFill>
                <a:latin typeface="Rubik Bold" pitchFamily="34" charset="0"/>
                <a:ea typeface="Rubik Bold" pitchFamily="34" charset="-122"/>
                <a:cs typeface="Rubik Bold" pitchFamily="34" charset="-120"/>
              </a:rPr>
              <a:t>e</a:t>
            </a:r>
            <a:pPr algn="l">
              <a:lnSpc>
                <a:spcPts val="2400"/>
              </a:lnSpc>
            </a:pPr>
            <a:r>
              <a:rPr lang="en-US" sz="2400" b="1" i="0" dirty="0">
                <a:solidFill>
                  <a:srgbClr val="000000"/>
                </a:solidFill>
                <a:latin typeface="Rubik Bold" pitchFamily="34" charset="0"/>
                <a:ea typeface="Rubik Bold" pitchFamily="34" charset="-122"/>
                <a:cs typeface="Rubik Bold" pitchFamily="34" charset="-120"/>
              </a:rPr>
              <a:t>p</a:t>
            </a:r>
            <a:pPr algn="l">
              <a:lnSpc>
                <a:spcPts val="2400"/>
              </a:lnSpc>
            </a:pPr>
            <a:r>
              <a:rPr lang="en-US" sz="2400" b="1" i="0" dirty="0">
                <a:solidFill>
                  <a:srgbClr val="000000"/>
                </a:solidFill>
                <a:latin typeface="Rubik Bold" pitchFamily="34" charset="0"/>
                <a:ea typeface="Rubik Bold" pitchFamily="34" charset="-122"/>
                <a:cs typeface="Rubik Bold" pitchFamily="34" charset="-120"/>
              </a:rPr>
              <a:t>e</a:t>
            </a:r>
            <a:pPr algn="l">
              <a:lnSpc>
                <a:spcPts val="2400"/>
              </a:lnSpc>
            </a:pPr>
            <a:r>
              <a:rPr lang="en-US" sz="2400" b="1" i="0" dirty="0">
                <a:solidFill>
                  <a:srgbClr val="000000"/>
                </a:solidFill>
                <a:latin typeface="Rubik Bold" pitchFamily="34" charset="0"/>
                <a:ea typeface="Rubik Bold" pitchFamily="34" charset="-122"/>
                <a:cs typeface="Rubik Bold" pitchFamily="34" charset="-120"/>
              </a:rPr>
              <a:t>r</a:t>
            </a:r>
            <a:endParaRPr lang="en-US" sz="2400" dirty="0"/>
          </a:p>
        </p:txBody>
      </p:sp>
      <p:sp>
        <p:nvSpPr>
          <p:cNvPr id="14" name="Text 1"/>
          <p:cNvSpPr/>
          <p:nvPr/>
        </p:nvSpPr>
        <p:spPr>
          <a:xfrm>
            <a:off x="2438400" y="4276725"/>
            <a:ext cx="182880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Medium" pitchFamily="34" charset="0"/>
                <a:ea typeface="Poppins Medium" pitchFamily="34" charset="-122"/>
                <a:cs typeface="Poppins Medium" pitchFamily="34" charset="-120"/>
              </a:rPr>
              <a:t>I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Medium" pitchFamily="34" charset="0"/>
                <a:ea typeface="Poppins Medium" pitchFamily="34" charset="-122"/>
                <a:cs typeface="Poppins Medium" pitchFamily="34" charset="-120"/>
              </a:rPr>
              <a:t> 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Medium" pitchFamily="34" charset="0"/>
                <a:ea typeface="Poppins Medium" pitchFamily="34" charset="-122"/>
                <a:cs typeface="Poppins Medium" pitchFamily="34" charset="-120"/>
              </a:rPr>
              <a:t>w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Medium" pitchFamily="34" charset="0"/>
                <a:ea typeface="Poppins Medium" pitchFamily="34" charset="-122"/>
                <a:cs typeface="Poppins Medium" pitchFamily="34" charset="-120"/>
              </a:rPr>
              <a:t>a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Medium" pitchFamily="34" charset="0"/>
                <a:ea typeface="Poppins Medium" pitchFamily="34" charset="-122"/>
                <a:cs typeface="Poppins Medium" pitchFamily="34" charset="-120"/>
              </a:rPr>
              <a:t>n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Medium" pitchFamily="34" charset="0"/>
                <a:ea typeface="Poppins Medium" pitchFamily="34" charset="-122"/>
                <a:cs typeface="Poppins Medium" pitchFamily="34" charset="-120"/>
              </a:rPr>
              <a:t>t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Medium" pitchFamily="34" charset="0"/>
                <a:ea typeface="Poppins Medium" pitchFamily="34" charset="-122"/>
                <a:cs typeface="Poppins Medium" pitchFamily="34" charset="-120"/>
              </a:rPr>
              <a:t> 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Medium" pitchFamily="34" charset="0"/>
                <a:ea typeface="Poppins Medium" pitchFamily="34" charset="-122"/>
                <a:cs typeface="Poppins Medium" pitchFamily="34" charset="-120"/>
              </a:rPr>
              <a:t>m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Medium" pitchFamily="34" charset="0"/>
                <a:ea typeface="Poppins Medium" pitchFamily="34" charset="-122"/>
                <a:cs typeface="Poppins Medium" pitchFamily="34" charset="-120"/>
              </a:rPr>
              <a:t>o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Medium" pitchFamily="34" charset="0"/>
                <a:ea typeface="Poppins Medium" pitchFamily="34" charset="-122"/>
                <a:cs typeface="Poppins Medium" pitchFamily="34" charset="-120"/>
              </a:rPr>
              <a:t>r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Medium" pitchFamily="34" charset="0"/>
                <a:ea typeface="Poppins Medium" pitchFamily="34" charset="-122"/>
                <a:cs typeface="Poppins Medium" pitchFamily="34" charset="-120"/>
              </a:rPr>
              <a:t>e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Medium" pitchFamily="34" charset="0"/>
                <a:ea typeface="Poppins Medium" pitchFamily="34" charset="-122"/>
                <a:cs typeface="Poppins Medium" pitchFamily="34" charset="-120"/>
              </a:rPr>
              <a:t> 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Medium" pitchFamily="34" charset="0"/>
                <a:ea typeface="Poppins Medium" pitchFamily="34" charset="-122"/>
                <a:cs typeface="Poppins Medium" pitchFamily="34" charset="-120"/>
              </a:rPr>
              <a:t>K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Medium" pitchFamily="34" charset="0"/>
                <a:ea typeface="Poppins Medium" pitchFamily="34" charset="-122"/>
                <a:cs typeface="Poppins Medium" pitchFamily="34" charset="-120"/>
              </a:rPr>
              <a:t>e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Medium" pitchFamily="34" charset="0"/>
                <a:ea typeface="Poppins Medium" pitchFamily="34" charset="-122"/>
                <a:cs typeface="Poppins Medium" pitchFamily="34" charset="-120"/>
              </a:rPr>
              <a:t>y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Medium" pitchFamily="34" charset="0"/>
                <a:ea typeface="Poppins Medium" pitchFamily="34" charset="-122"/>
                <a:cs typeface="Poppins Medium" pitchFamily="34" charset="-120"/>
              </a:rPr>
              <a:t>b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Medium" pitchFamily="34" charset="0"/>
                <a:ea typeface="Poppins Medium" pitchFamily="34" charset="-122"/>
                <a:cs typeface="Poppins Medium" pitchFamily="34" charset="-120"/>
              </a:rPr>
              <a:t>o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Medium" pitchFamily="34" charset="0"/>
                <a:ea typeface="Poppins Medium" pitchFamily="34" charset="-122"/>
                <a:cs typeface="Poppins Medium" pitchFamily="34" charset="-120"/>
              </a:rPr>
              <a:t>a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Medium" pitchFamily="34" charset="0"/>
                <a:ea typeface="Poppins Medium" pitchFamily="34" charset="-122"/>
                <a:cs typeface="Poppins Medium" pitchFamily="34" charset="-120"/>
              </a:rPr>
              <a:t>r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Medium" pitchFamily="34" charset="0"/>
                <a:ea typeface="Poppins Medium" pitchFamily="34" charset="-122"/>
                <a:cs typeface="Poppins Medium" pitchFamily="34" charset="-120"/>
              </a:rPr>
              <a:t>d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Medium" pitchFamily="34" charset="0"/>
                <a:ea typeface="Poppins Medium" pitchFamily="34" charset="-122"/>
                <a:cs typeface="Poppins Medium" pitchFamily="34" charset="-120"/>
              </a:rPr>
              <a:t>s</a:t>
            </a:r>
            <a:endParaRPr lang="en-US" sz="1200" dirty="0"/>
          </a:p>
        </p:txBody>
      </p:sp>
      <p:sp>
        <p:nvSpPr>
          <p:cNvPr id="15" name="Text 2"/>
          <p:cNvSpPr/>
          <p:nvPr/>
        </p:nvSpPr>
        <p:spPr>
          <a:xfrm>
            <a:off x="2438400" y="4495800"/>
            <a:ext cx="2409825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3C3C3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G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3C3C3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o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3C3C3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t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3C3C3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t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3C3C3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a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3C3C3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 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3C3C3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f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3C3C3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e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3C3C3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e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3C3C3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d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3C3C3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 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3C3C3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t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3C3C3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h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3C3C3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e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3C3C3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 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3C3C3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a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3C3C3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d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3C3C3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d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3C3C3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i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3C3C3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c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3C3C3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t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3C3C3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i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3C3C3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o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3C3C3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n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3C3C3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 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3C3C3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s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3C3C3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o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3C3C3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m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3C3C3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e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3C3C3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h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3C3C3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o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3C3C3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w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3C3C3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.</a:t>
            </a:r>
            <a:endParaRPr lang="en-US" sz="1050" dirty="0"/>
          </a:p>
        </p:txBody>
      </p:sp>
      <p:sp>
        <p:nvSpPr>
          <p:cNvPr id="16" name="Text 3"/>
          <p:cNvSpPr/>
          <p:nvPr/>
        </p:nvSpPr>
        <p:spPr>
          <a:xfrm>
            <a:off x="2457450" y="5257800"/>
            <a:ext cx="223837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Medium" pitchFamily="34" charset="0"/>
                <a:ea typeface="Poppins Medium" pitchFamily="34" charset="-122"/>
                <a:cs typeface="Poppins Medium" pitchFamily="34" charset="-120"/>
              </a:rPr>
              <a:t>I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Medium" pitchFamily="34" charset="0"/>
                <a:ea typeface="Poppins Medium" pitchFamily="34" charset="-122"/>
                <a:cs typeface="Poppins Medium" pitchFamily="34" charset="-120"/>
              </a:rPr>
              <a:t> 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Medium" pitchFamily="34" charset="0"/>
                <a:ea typeface="Poppins Medium" pitchFamily="34" charset="-122"/>
                <a:cs typeface="Poppins Medium" pitchFamily="34" charset="-120"/>
              </a:rPr>
              <a:t>w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Medium" pitchFamily="34" charset="0"/>
                <a:ea typeface="Poppins Medium" pitchFamily="34" charset="-122"/>
                <a:cs typeface="Poppins Medium" pitchFamily="34" charset="-120"/>
              </a:rPr>
              <a:t>a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Medium" pitchFamily="34" charset="0"/>
                <a:ea typeface="Poppins Medium" pitchFamily="34" charset="-122"/>
                <a:cs typeface="Poppins Medium" pitchFamily="34" charset="-120"/>
              </a:rPr>
              <a:t>n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Medium" pitchFamily="34" charset="0"/>
                <a:ea typeface="Poppins Medium" pitchFamily="34" charset="-122"/>
                <a:cs typeface="Poppins Medium" pitchFamily="34" charset="-120"/>
              </a:rPr>
              <a:t>t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Medium" pitchFamily="34" charset="0"/>
                <a:ea typeface="Poppins Medium" pitchFamily="34" charset="-122"/>
                <a:cs typeface="Poppins Medium" pitchFamily="34" charset="-120"/>
              </a:rPr>
              <a:t> 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Medium" pitchFamily="34" charset="0"/>
                <a:ea typeface="Poppins Medium" pitchFamily="34" charset="-122"/>
                <a:cs typeface="Poppins Medium" pitchFamily="34" charset="-120"/>
              </a:rPr>
              <a:t>t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Medium" pitchFamily="34" charset="0"/>
                <a:ea typeface="Poppins Medium" pitchFamily="34" charset="-122"/>
                <a:cs typeface="Poppins Medium" pitchFamily="34" charset="-120"/>
              </a:rPr>
              <a:t>o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Medium" pitchFamily="34" charset="0"/>
                <a:ea typeface="Poppins Medium" pitchFamily="34" charset="-122"/>
                <a:cs typeface="Poppins Medium" pitchFamily="34" charset="-120"/>
              </a:rPr>
              <a:t> 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Medium" pitchFamily="34" charset="0"/>
                <a:ea typeface="Poppins Medium" pitchFamily="34" charset="-122"/>
                <a:cs typeface="Poppins Medium" pitchFamily="34" charset="-120"/>
              </a:rPr>
              <a:t>s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Medium" pitchFamily="34" charset="0"/>
                <a:ea typeface="Poppins Medium" pitchFamily="34" charset="-122"/>
                <a:cs typeface="Poppins Medium" pitchFamily="34" charset="-120"/>
              </a:rPr>
              <a:t>h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Medium" pitchFamily="34" charset="0"/>
                <a:ea typeface="Poppins Medium" pitchFamily="34" charset="-122"/>
                <a:cs typeface="Poppins Medium" pitchFamily="34" charset="-120"/>
              </a:rPr>
              <a:t>a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Medium" pitchFamily="34" charset="0"/>
                <a:ea typeface="Poppins Medium" pitchFamily="34" charset="-122"/>
                <a:cs typeface="Poppins Medium" pitchFamily="34" charset="-120"/>
              </a:rPr>
              <a:t>r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Medium" pitchFamily="34" charset="0"/>
                <a:ea typeface="Poppins Medium" pitchFamily="34" charset="-122"/>
                <a:cs typeface="Poppins Medium" pitchFamily="34" charset="-120"/>
              </a:rPr>
              <a:t>e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Medium" pitchFamily="34" charset="0"/>
                <a:ea typeface="Poppins Medium" pitchFamily="34" charset="-122"/>
                <a:cs typeface="Poppins Medium" pitchFamily="34" charset="-120"/>
              </a:rPr>
              <a:t> 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Medium" pitchFamily="34" charset="0"/>
                <a:ea typeface="Poppins Medium" pitchFamily="34" charset="-122"/>
                <a:cs typeface="Poppins Medium" pitchFamily="34" charset="-120"/>
              </a:rPr>
              <a:t>m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Medium" pitchFamily="34" charset="0"/>
                <a:ea typeface="Poppins Medium" pitchFamily="34" charset="-122"/>
                <a:cs typeface="Poppins Medium" pitchFamily="34" charset="-120"/>
              </a:rPr>
              <a:t>y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Medium" pitchFamily="34" charset="0"/>
                <a:ea typeface="Poppins Medium" pitchFamily="34" charset="-122"/>
                <a:cs typeface="Poppins Medium" pitchFamily="34" charset="-120"/>
              </a:rPr>
              <a:t> 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Medium" pitchFamily="34" charset="0"/>
                <a:ea typeface="Poppins Medium" pitchFamily="34" charset="-122"/>
                <a:cs typeface="Poppins Medium" pitchFamily="34" charset="-120"/>
              </a:rPr>
              <a:t>c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Medium" pitchFamily="34" charset="0"/>
                <a:ea typeface="Poppins Medium" pitchFamily="34" charset="-122"/>
                <a:cs typeface="Poppins Medium" pitchFamily="34" charset="-120"/>
              </a:rPr>
              <a:t>r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Medium" pitchFamily="34" charset="0"/>
                <a:ea typeface="Poppins Medium" pitchFamily="34" charset="-122"/>
                <a:cs typeface="Poppins Medium" pitchFamily="34" charset="-120"/>
              </a:rPr>
              <a:t>e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Medium" pitchFamily="34" charset="0"/>
                <a:ea typeface="Poppins Medium" pitchFamily="34" charset="-122"/>
                <a:cs typeface="Poppins Medium" pitchFamily="34" charset="-120"/>
              </a:rPr>
              <a:t>a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Medium" pitchFamily="34" charset="0"/>
                <a:ea typeface="Poppins Medium" pitchFamily="34" charset="-122"/>
                <a:cs typeface="Poppins Medium" pitchFamily="34" charset="-120"/>
              </a:rPr>
              <a:t>t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Medium" pitchFamily="34" charset="0"/>
                <a:ea typeface="Poppins Medium" pitchFamily="34" charset="-122"/>
                <a:cs typeface="Poppins Medium" pitchFamily="34" charset="-120"/>
              </a:rPr>
              <a:t>i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Medium" pitchFamily="34" charset="0"/>
                <a:ea typeface="Poppins Medium" pitchFamily="34" charset="-122"/>
                <a:cs typeface="Poppins Medium" pitchFamily="34" charset="-120"/>
              </a:rPr>
              <a:t>o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Medium" pitchFamily="34" charset="0"/>
                <a:ea typeface="Poppins Medium" pitchFamily="34" charset="-122"/>
                <a:cs typeface="Poppins Medium" pitchFamily="34" charset="-120"/>
              </a:rPr>
              <a:t>n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Medium" pitchFamily="34" charset="0"/>
                <a:ea typeface="Poppins Medium" pitchFamily="34" charset="-122"/>
                <a:cs typeface="Poppins Medium" pitchFamily="34" charset="-120"/>
              </a:rPr>
              <a:t>s</a:t>
            </a:r>
            <a:endParaRPr lang="en-US" sz="1200" dirty="0"/>
          </a:p>
        </p:txBody>
      </p:sp>
      <p:sp>
        <p:nvSpPr>
          <p:cNvPr id="17" name="Text 4"/>
          <p:cNvSpPr/>
          <p:nvPr/>
        </p:nvSpPr>
        <p:spPr>
          <a:xfrm>
            <a:off x="2457450" y="5476875"/>
            <a:ext cx="2409825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3C3C3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G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3C3C3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o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3C3C3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t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3C3C3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t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3C3C3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a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3C3C3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 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3C3C3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f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3C3C3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e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3C3C3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e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3C3C3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d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3C3C3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 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3C3C3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t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3C3C3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h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3C3C3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e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3C3C3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 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3C3C3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a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3C3C3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d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3C3C3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d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3C3C3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i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3C3C3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c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3C3C3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t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3C3C3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i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3C3C3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o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3C3C3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n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3C3C3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 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3C3C3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s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3C3C3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o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3C3C3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m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3C3C3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e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3C3C3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h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3C3C3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o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3C3C3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w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3C3C3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.</a:t>
            </a:r>
            <a:endParaRPr lang="en-US" sz="1050" dirty="0"/>
          </a:p>
        </p:txBody>
      </p:sp>
      <p:sp>
        <p:nvSpPr>
          <p:cNvPr id="18" name="Text 5"/>
          <p:cNvSpPr/>
          <p:nvPr/>
        </p:nvSpPr>
        <p:spPr>
          <a:xfrm>
            <a:off x="1447800" y="3486150"/>
            <a:ext cx="425767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3C3C3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T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3C3C3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h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3C3C3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e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3C3C3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 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3C3C3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b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3C3C3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e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3C3C3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s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3C3C3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t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3C3C3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 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3C3C3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p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3C3C3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l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3C3C3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a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3C3C3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c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3C3C3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e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3C3C3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 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3C3C3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t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3C3C3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o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3C3C3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 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3C3C3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f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3C3C3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i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3C3C3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n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3C3C3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d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3C3C3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 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3C3C3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a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3C3C3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n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3C3C3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d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3C3C3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 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3C3C3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s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3C3C3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t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3C3C3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a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3C3C3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r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3C3C3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t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3C3C3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 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3C3C3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y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3C3C3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o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3C3C3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u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3C3C3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r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3C3C3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 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3C3C3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n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3C3C3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e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3C3C3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w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3C3C3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e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3C3C3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s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3C3C3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t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3C3C3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 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3C3C3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G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3C3C3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r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3C3C3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o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3C3C3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u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3C3C3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p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3C3C3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 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3C3C3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B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3C3C3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u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3C3C3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y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3C3C3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.</a:t>
            </a:r>
            <a:endParaRPr lang="en-US" sz="1200" dirty="0"/>
          </a:p>
        </p:txBody>
      </p:sp>
      <p:sp>
        <p:nvSpPr>
          <p:cNvPr id="19" name="Text 6"/>
          <p:cNvSpPr/>
          <p:nvPr/>
        </p:nvSpPr>
        <p:spPr>
          <a:xfrm>
            <a:off x="2457450" y="6257925"/>
            <a:ext cx="1800225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3C3C3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A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3C3C3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l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3C3C3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r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3C3C3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e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3C3C3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a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3C3C3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d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3C3C3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y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3C3C3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 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3C3C3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h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3C3C3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a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3C3C3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v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3C3C3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e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3C3C3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 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3C3C3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a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3C3C3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n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3C3C3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 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3C3C3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a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3C3C3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c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3C3C3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c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3C3C3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o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3C3C3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u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3C3C3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n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3C3C3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t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3C3C3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?</a:t>
            </a:r>
            <a:endParaRPr lang="en-US" sz="1050" dirty="0"/>
          </a:p>
        </p:txBody>
      </p:sp>
      <p:sp>
        <p:nvSpPr>
          <p:cNvPr id="20" name="Text 7"/>
          <p:cNvSpPr/>
          <p:nvPr/>
        </p:nvSpPr>
        <p:spPr>
          <a:xfrm>
            <a:off x="4257675" y="6257925"/>
            <a:ext cx="447675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000000"/>
                </a:solidFill>
                <a:latin typeface="Poppins Medium" pitchFamily="34" charset="0"/>
                <a:ea typeface="Poppins Medium" pitchFamily="34" charset="-122"/>
                <a:cs typeface="Poppins Medium" pitchFamily="34" charset="-120"/>
              </a:rPr>
              <a:t>L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000000"/>
                </a:solidFill>
                <a:latin typeface="Poppins Medium" pitchFamily="34" charset="0"/>
                <a:ea typeface="Poppins Medium" pitchFamily="34" charset="-122"/>
                <a:cs typeface="Poppins Medium" pitchFamily="34" charset="-120"/>
              </a:rPr>
              <a:t>o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000000"/>
                </a:solidFill>
                <a:latin typeface="Poppins Medium" pitchFamily="34" charset="0"/>
                <a:ea typeface="Poppins Medium" pitchFamily="34" charset="-122"/>
                <a:cs typeface="Poppins Medium" pitchFamily="34" charset="-120"/>
              </a:rPr>
              <a:t>g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000000"/>
                </a:solidFill>
                <a:latin typeface="Poppins Medium" pitchFamily="34" charset="0"/>
                <a:ea typeface="Poppins Medium" pitchFamily="34" charset="-122"/>
                <a:cs typeface="Poppins Medium" pitchFamily="34" charset="-120"/>
              </a:rPr>
              <a:t> 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000000"/>
                </a:solidFill>
                <a:latin typeface="Poppins Medium" pitchFamily="34" charset="0"/>
                <a:ea typeface="Poppins Medium" pitchFamily="34" charset="-122"/>
                <a:cs typeface="Poppins Medium" pitchFamily="34" charset="-120"/>
              </a:rPr>
              <a:t>i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000000"/>
                </a:solidFill>
                <a:latin typeface="Poppins Medium" pitchFamily="34" charset="0"/>
                <a:ea typeface="Poppins Medium" pitchFamily="34" charset="-122"/>
                <a:cs typeface="Poppins Medium" pitchFamily="34" charset="-120"/>
              </a:rPr>
              <a:t>n</a:t>
            </a:r>
            <a:endParaRPr lang="en-US" sz="1050" dirty="0"/>
          </a:p>
        </p:txBody>
      </p:sp>
      <p:sp>
        <p:nvSpPr>
          <p:cNvPr id="21" name="Text 8"/>
          <p:cNvSpPr/>
          <p:nvPr/>
        </p:nvSpPr>
        <p:spPr>
          <a:xfrm>
            <a:off x="10820400" y="4752975"/>
            <a:ext cx="447675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350"/>
              </a:lnSpc>
            </a:pPr>
            <a:r>
              <a:rPr lang="en-US" sz="1350" b="0" i="0" dirty="0">
                <a:solidFill>
                  <a:srgbClr val="000000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rPr>
              <a:t>G</a:t>
            </a:r>
            <a:pPr algn="l">
              <a:lnSpc>
                <a:spcPts val="1350"/>
              </a:lnSpc>
            </a:pPr>
            <a:r>
              <a:rPr lang="en-US" sz="1350" b="0" i="0" dirty="0">
                <a:solidFill>
                  <a:srgbClr val="000000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rPr>
              <a:t>M</a:t>
            </a:r>
            <a:pPr algn="l">
              <a:lnSpc>
                <a:spcPts val="1350"/>
              </a:lnSpc>
            </a:pPr>
            <a:r>
              <a:rPr lang="en-US" sz="1350" b="0" i="0" dirty="0">
                <a:solidFill>
                  <a:srgbClr val="000000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rPr>
              <a:t>K</a:t>
            </a:r>
            <a:endParaRPr lang="en-US" sz="1350" dirty="0"/>
          </a:p>
        </p:txBody>
      </p:sp>
      <p:sp>
        <p:nvSpPr>
          <p:cNvPr id="22" name="Text 9"/>
          <p:cNvSpPr/>
          <p:nvPr/>
        </p:nvSpPr>
        <p:spPr>
          <a:xfrm>
            <a:off x="11258550" y="4762500"/>
            <a:ext cx="63817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N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i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m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b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u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s</a:t>
            </a:r>
            <a:endParaRPr lang="en-US" sz="1200" dirty="0"/>
          </a:p>
        </p:txBody>
      </p:sp>
      <p:sp>
        <p:nvSpPr>
          <p:cNvPr id="23" name="Text 10"/>
          <p:cNvSpPr/>
          <p:nvPr/>
        </p:nvSpPr>
        <p:spPr>
          <a:xfrm>
            <a:off x="10820400" y="4962525"/>
            <a:ext cx="57150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200"/>
              </a:lnSpc>
            </a:pPr>
            <a:r>
              <a:rPr lang="en-US" sz="1200" b="0" i="0" spc="60" kern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2</a:t>
            </a:r>
            <a:pPr algn="l">
              <a:lnSpc>
                <a:spcPts val="1200"/>
              </a:lnSpc>
            </a:pPr>
            <a:r>
              <a:rPr lang="en-US" sz="1200" b="0" i="0" spc="60" kern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0</a:t>
            </a:r>
            <a:pPr algn="l">
              <a:lnSpc>
                <a:spcPts val="1200"/>
              </a:lnSpc>
            </a:pPr>
            <a:r>
              <a:rPr lang="en-US" sz="1200" b="0" i="0" spc="60" kern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2</a:t>
            </a:r>
            <a:pPr algn="l">
              <a:lnSpc>
                <a:spcPts val="1200"/>
              </a:lnSpc>
            </a:pPr>
            <a:r>
              <a:rPr lang="en-US" sz="1200" b="0" i="0" spc="60" kern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2</a:t>
            </a:r>
            <a:endParaRPr lang="en-US" sz="1200" dirty="0"/>
          </a:p>
        </p:txBody>
      </p:sp>
      <p:sp>
        <p:nvSpPr>
          <p:cNvPr id="24" name="Text 11"/>
          <p:cNvSpPr/>
          <p:nvPr/>
        </p:nvSpPr>
        <p:spPr>
          <a:xfrm>
            <a:off x="12392025" y="4772025"/>
            <a:ext cx="695325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000000"/>
                </a:solidFill>
                <a:latin typeface="Rubik Light" pitchFamily="34" charset="0"/>
                <a:ea typeface="Rubik Light" pitchFamily="34" charset="-122"/>
                <a:cs typeface="Rubik Light" pitchFamily="34" charset="-120"/>
              </a:rPr>
              <a:t>G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000000"/>
                </a:solidFill>
                <a:latin typeface="Rubik Light" pitchFamily="34" charset="0"/>
                <a:ea typeface="Rubik Light" pitchFamily="34" charset="-122"/>
                <a:cs typeface="Rubik Light" pitchFamily="34" charset="-120"/>
              </a:rPr>
              <a:t>B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000000"/>
                </a:solidFill>
                <a:latin typeface="Rubik Light" pitchFamily="34" charset="0"/>
                <a:ea typeface="Rubik Light" pitchFamily="34" charset="-122"/>
                <a:cs typeface="Rubik Light" pitchFamily="34" charset="-120"/>
              </a:rPr>
              <a:t> 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000000"/>
                </a:solidFill>
                <a:latin typeface="Rubik Light" pitchFamily="34" charset="0"/>
                <a:ea typeface="Rubik Light" pitchFamily="34" charset="-122"/>
                <a:cs typeface="Rubik Light" pitchFamily="34" charset="-120"/>
              </a:rPr>
              <a:t>E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000000"/>
                </a:solidFill>
                <a:latin typeface="Rubik Light" pitchFamily="34" charset="0"/>
                <a:ea typeface="Rubik Light" pitchFamily="34" charset="-122"/>
                <a:cs typeface="Rubik Light" pitchFamily="34" charset="-120"/>
              </a:rPr>
              <a:t>N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000000"/>
                </a:solidFill>
                <a:latin typeface="Rubik Light" pitchFamily="34" charset="0"/>
                <a:ea typeface="Rubik Light" pitchFamily="34" charset="-122"/>
                <a:cs typeface="Rubik Light" pitchFamily="34" charset="-120"/>
              </a:rPr>
              <a:t>D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000000"/>
                </a:solidFill>
                <a:latin typeface="Rubik Light" pitchFamily="34" charset="0"/>
                <a:ea typeface="Rubik Light" pitchFamily="34" charset="-122"/>
                <a:cs typeface="Rubik Light" pitchFamily="34" charset="-120"/>
              </a:rPr>
              <a:t>E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000000"/>
                </a:solidFill>
                <a:latin typeface="Rubik Light" pitchFamily="34" charset="0"/>
                <a:ea typeface="Rubik Light" pitchFamily="34" charset="-122"/>
                <a:cs typeface="Rubik Light" pitchFamily="34" charset="-120"/>
              </a:rPr>
              <a:t>D</a:t>
            </a:r>
            <a:endParaRPr lang="en-US" sz="1050" dirty="0"/>
          </a:p>
        </p:txBody>
      </p:sp>
      <p:sp>
        <p:nvSpPr>
          <p:cNvPr id="25" name="Text 12"/>
          <p:cNvSpPr/>
          <p:nvPr/>
        </p:nvSpPr>
        <p:spPr>
          <a:xfrm>
            <a:off x="10029825" y="5343525"/>
            <a:ext cx="447675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350"/>
              </a:lnSpc>
            </a:pPr>
            <a:r>
              <a:rPr lang="en-US" sz="1350" b="0" i="0" dirty="0">
                <a:solidFill>
                  <a:srgbClr val="000000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rPr>
              <a:t>G</a:t>
            </a:r>
            <a:pPr algn="l">
              <a:lnSpc>
                <a:spcPts val="1350"/>
              </a:lnSpc>
            </a:pPr>
            <a:r>
              <a:rPr lang="en-US" sz="1350" b="0" i="0" dirty="0">
                <a:solidFill>
                  <a:srgbClr val="000000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rPr>
              <a:t>M</a:t>
            </a:r>
            <a:pPr algn="l">
              <a:lnSpc>
                <a:spcPts val="1350"/>
              </a:lnSpc>
            </a:pPr>
            <a:r>
              <a:rPr lang="en-US" sz="1350" b="0" i="0" dirty="0">
                <a:solidFill>
                  <a:srgbClr val="000000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rPr>
              <a:t>K</a:t>
            </a:r>
            <a:endParaRPr lang="en-US" sz="1350" dirty="0"/>
          </a:p>
        </p:txBody>
      </p:sp>
      <p:sp>
        <p:nvSpPr>
          <p:cNvPr id="26" name="Text 13"/>
          <p:cNvSpPr/>
          <p:nvPr/>
        </p:nvSpPr>
        <p:spPr>
          <a:xfrm>
            <a:off x="10467975" y="5353050"/>
            <a:ext cx="63817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N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i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m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b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u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s</a:t>
            </a:r>
            <a:endParaRPr lang="en-US" sz="1200" dirty="0"/>
          </a:p>
        </p:txBody>
      </p:sp>
      <p:sp>
        <p:nvSpPr>
          <p:cNvPr id="27" name="Text 14"/>
          <p:cNvSpPr/>
          <p:nvPr/>
        </p:nvSpPr>
        <p:spPr>
          <a:xfrm>
            <a:off x="10029825" y="5553075"/>
            <a:ext cx="57150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200"/>
              </a:lnSpc>
            </a:pPr>
            <a:r>
              <a:rPr lang="en-US" sz="1200" b="0" i="0" spc="60" kern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2</a:t>
            </a:r>
            <a:pPr algn="l">
              <a:lnSpc>
                <a:spcPts val="1200"/>
              </a:lnSpc>
            </a:pPr>
            <a:r>
              <a:rPr lang="en-US" sz="1200" b="0" i="0" spc="60" kern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0</a:t>
            </a:r>
            <a:pPr algn="l">
              <a:lnSpc>
                <a:spcPts val="1200"/>
              </a:lnSpc>
            </a:pPr>
            <a:r>
              <a:rPr lang="en-US" sz="1200" b="0" i="0" spc="60" kern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2</a:t>
            </a:r>
            <a:pPr algn="l">
              <a:lnSpc>
                <a:spcPts val="1200"/>
              </a:lnSpc>
            </a:pPr>
            <a:r>
              <a:rPr lang="en-US" sz="1200" b="0" i="0" spc="60" kern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2</a:t>
            </a:r>
            <a:endParaRPr lang="en-US" sz="1200" dirty="0"/>
          </a:p>
        </p:txBody>
      </p:sp>
      <p:sp>
        <p:nvSpPr>
          <p:cNvPr id="28" name="Text 15"/>
          <p:cNvSpPr/>
          <p:nvPr/>
        </p:nvSpPr>
        <p:spPr>
          <a:xfrm>
            <a:off x="11763375" y="5362575"/>
            <a:ext cx="552450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000000"/>
                </a:solidFill>
                <a:latin typeface="Rubik Light" pitchFamily="34" charset="0"/>
                <a:ea typeface="Rubik Light" pitchFamily="34" charset="-122"/>
                <a:cs typeface="Rubik Light" pitchFamily="34" charset="-120"/>
              </a:rPr>
              <a:t>G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000000"/>
                </a:solidFill>
                <a:latin typeface="Rubik Light" pitchFamily="34" charset="0"/>
                <a:ea typeface="Rubik Light" pitchFamily="34" charset="-122"/>
                <a:cs typeface="Rubik Light" pitchFamily="34" charset="-120"/>
              </a:rPr>
              <a:t>B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000000"/>
                </a:solidFill>
                <a:latin typeface="Rubik Light" pitchFamily="34" charset="0"/>
                <a:ea typeface="Rubik Light" pitchFamily="34" charset="-122"/>
                <a:cs typeface="Rubik Light" pitchFamily="34" charset="-120"/>
              </a:rPr>
              <a:t> 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000000"/>
                </a:solidFill>
                <a:latin typeface="Rubik Light" pitchFamily="34" charset="0"/>
                <a:ea typeface="Rubik Light" pitchFamily="34" charset="-122"/>
                <a:cs typeface="Rubik Light" pitchFamily="34" charset="-120"/>
              </a:rPr>
              <a:t>W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000000"/>
                </a:solidFill>
                <a:latin typeface="Rubik Light" pitchFamily="34" charset="0"/>
                <a:ea typeface="Rubik Light" pitchFamily="34" charset="-122"/>
                <a:cs typeface="Rubik Light" pitchFamily="34" charset="-120"/>
              </a:rPr>
              <a:t>A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000000"/>
                </a:solidFill>
                <a:latin typeface="Rubik Light" pitchFamily="34" charset="0"/>
                <a:ea typeface="Rubik Light" pitchFamily="34" charset="-122"/>
                <a:cs typeface="Rubik Light" pitchFamily="34" charset="-120"/>
              </a:rPr>
              <a:t>I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000000"/>
                </a:solidFill>
                <a:latin typeface="Rubik Light" pitchFamily="34" charset="0"/>
                <a:ea typeface="Rubik Light" pitchFamily="34" charset="-122"/>
                <a:cs typeface="Rubik Light" pitchFamily="34" charset="-120"/>
              </a:rPr>
              <a:t>T</a:t>
            </a:r>
            <a:endParaRPr lang="en-US" sz="1050" dirty="0"/>
          </a:p>
        </p:txBody>
      </p:sp>
      <p:sp>
        <p:nvSpPr>
          <p:cNvPr id="29" name="Text 16"/>
          <p:cNvSpPr/>
          <p:nvPr/>
        </p:nvSpPr>
        <p:spPr>
          <a:xfrm>
            <a:off x="9172575" y="3743325"/>
            <a:ext cx="447675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350"/>
              </a:lnSpc>
            </a:pPr>
            <a:r>
              <a:rPr lang="en-US" sz="1350" b="0" i="0" dirty="0">
                <a:solidFill>
                  <a:srgbClr val="000000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rPr>
              <a:t>G</a:t>
            </a:r>
            <a:pPr algn="l">
              <a:lnSpc>
                <a:spcPts val="1350"/>
              </a:lnSpc>
            </a:pPr>
            <a:r>
              <a:rPr lang="en-US" sz="1350" b="0" i="0" dirty="0">
                <a:solidFill>
                  <a:srgbClr val="000000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rPr>
              <a:t>M</a:t>
            </a:r>
            <a:pPr algn="l">
              <a:lnSpc>
                <a:spcPts val="1350"/>
              </a:lnSpc>
            </a:pPr>
            <a:r>
              <a:rPr lang="en-US" sz="1350" b="0" i="0" dirty="0">
                <a:solidFill>
                  <a:srgbClr val="000000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rPr>
              <a:t>K</a:t>
            </a:r>
            <a:endParaRPr lang="en-US" sz="1350" dirty="0"/>
          </a:p>
        </p:txBody>
      </p:sp>
      <p:sp>
        <p:nvSpPr>
          <p:cNvPr id="30" name="Text 17"/>
          <p:cNvSpPr/>
          <p:nvPr/>
        </p:nvSpPr>
        <p:spPr>
          <a:xfrm>
            <a:off x="9610725" y="3752850"/>
            <a:ext cx="63817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N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i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m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b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u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s</a:t>
            </a:r>
            <a:endParaRPr lang="en-US" sz="1200" dirty="0"/>
          </a:p>
        </p:txBody>
      </p:sp>
      <p:sp>
        <p:nvSpPr>
          <p:cNvPr id="31" name="Text 18"/>
          <p:cNvSpPr/>
          <p:nvPr/>
        </p:nvSpPr>
        <p:spPr>
          <a:xfrm>
            <a:off x="9172575" y="3952875"/>
            <a:ext cx="57150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200"/>
              </a:lnSpc>
            </a:pPr>
            <a:r>
              <a:rPr lang="en-US" sz="1200" b="0" i="0" spc="60" kern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2</a:t>
            </a:r>
            <a:pPr algn="l">
              <a:lnSpc>
                <a:spcPts val="1200"/>
              </a:lnSpc>
            </a:pPr>
            <a:r>
              <a:rPr lang="en-US" sz="1200" b="0" i="0" spc="60" kern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0</a:t>
            </a:r>
            <a:pPr algn="l">
              <a:lnSpc>
                <a:spcPts val="1200"/>
              </a:lnSpc>
            </a:pPr>
            <a:r>
              <a:rPr lang="en-US" sz="1200" b="0" i="0" spc="60" kern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2</a:t>
            </a:r>
            <a:pPr algn="l">
              <a:lnSpc>
                <a:spcPts val="1200"/>
              </a:lnSpc>
            </a:pPr>
            <a:r>
              <a:rPr lang="en-US" sz="1200" b="0" i="0" spc="60" kern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2</a:t>
            </a:r>
            <a:endParaRPr lang="en-US" sz="1200" dirty="0"/>
          </a:p>
        </p:txBody>
      </p:sp>
      <p:sp>
        <p:nvSpPr>
          <p:cNvPr id="32" name="Text 19"/>
          <p:cNvSpPr/>
          <p:nvPr/>
        </p:nvSpPr>
        <p:spPr>
          <a:xfrm>
            <a:off x="10829925" y="3762375"/>
            <a:ext cx="638175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000000"/>
                </a:solidFill>
                <a:latin typeface="Rubik Light" pitchFamily="34" charset="0"/>
                <a:ea typeface="Rubik Light" pitchFamily="34" charset="-122"/>
                <a:cs typeface="Rubik Light" pitchFamily="34" charset="-120"/>
              </a:rPr>
              <a:t>S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000000"/>
                </a:solidFill>
                <a:latin typeface="Rubik Light" pitchFamily="34" charset="0"/>
                <a:ea typeface="Rubik Light" pitchFamily="34" charset="-122"/>
                <a:cs typeface="Rubik Light" pitchFamily="34" charset="-120"/>
              </a:rPr>
              <a:t>H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000000"/>
                </a:solidFill>
                <a:latin typeface="Rubik Light" pitchFamily="34" charset="0"/>
                <a:ea typeface="Rubik Light" pitchFamily="34" charset="-122"/>
                <a:cs typeface="Rubik Light" pitchFamily="34" charset="-120"/>
              </a:rPr>
              <a:t>I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000000"/>
                </a:solidFill>
                <a:latin typeface="Rubik Light" pitchFamily="34" charset="0"/>
                <a:ea typeface="Rubik Light" pitchFamily="34" charset="-122"/>
                <a:cs typeface="Rubik Light" pitchFamily="34" charset="-120"/>
              </a:rPr>
              <a:t>P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000000"/>
                </a:solidFill>
                <a:latin typeface="Rubik Light" pitchFamily="34" charset="0"/>
                <a:ea typeface="Rubik Light" pitchFamily="34" charset="-122"/>
                <a:cs typeface="Rubik Light" pitchFamily="34" charset="-120"/>
              </a:rPr>
              <a:t>P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000000"/>
                </a:solidFill>
                <a:latin typeface="Rubik Light" pitchFamily="34" charset="0"/>
                <a:ea typeface="Rubik Light" pitchFamily="34" charset="-122"/>
                <a:cs typeface="Rubik Light" pitchFamily="34" charset="-120"/>
              </a:rPr>
              <a:t>I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000000"/>
                </a:solidFill>
                <a:latin typeface="Rubik Light" pitchFamily="34" charset="0"/>
                <a:ea typeface="Rubik Light" pitchFamily="34" charset="-122"/>
                <a:cs typeface="Rubik Light" pitchFamily="34" charset="-120"/>
              </a:rPr>
              <a:t>N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000000"/>
                </a:solidFill>
                <a:latin typeface="Rubik Light" pitchFamily="34" charset="0"/>
                <a:ea typeface="Rubik Light" pitchFamily="34" charset="-122"/>
                <a:cs typeface="Rubik Light" pitchFamily="34" charset="-120"/>
              </a:rPr>
              <a:t>G</a:t>
            </a:r>
            <a:endParaRPr lang="en-US" sz="1050" dirty="0"/>
          </a:p>
        </p:txBody>
      </p:sp>
      <p:sp>
        <p:nvSpPr>
          <p:cNvPr id="33" name="Text 20"/>
          <p:cNvSpPr/>
          <p:nvPr/>
        </p:nvSpPr>
        <p:spPr>
          <a:xfrm>
            <a:off x="8382000" y="4333875"/>
            <a:ext cx="447675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350"/>
              </a:lnSpc>
            </a:pPr>
            <a:r>
              <a:rPr lang="en-US" sz="1350" b="0" i="0" dirty="0">
                <a:solidFill>
                  <a:srgbClr val="000000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rPr>
              <a:t>G</a:t>
            </a:r>
            <a:pPr algn="l">
              <a:lnSpc>
                <a:spcPts val="1350"/>
              </a:lnSpc>
            </a:pPr>
            <a:r>
              <a:rPr lang="en-US" sz="1350" b="0" i="0" dirty="0">
                <a:solidFill>
                  <a:srgbClr val="000000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rPr>
              <a:t>M</a:t>
            </a:r>
            <a:pPr algn="l">
              <a:lnSpc>
                <a:spcPts val="1350"/>
              </a:lnSpc>
            </a:pPr>
            <a:r>
              <a:rPr lang="en-US" sz="1350" b="0" i="0" dirty="0">
                <a:solidFill>
                  <a:srgbClr val="000000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rPr>
              <a:t>K</a:t>
            </a:r>
            <a:endParaRPr lang="en-US" sz="1350" dirty="0"/>
          </a:p>
        </p:txBody>
      </p:sp>
      <p:sp>
        <p:nvSpPr>
          <p:cNvPr id="34" name="Text 21"/>
          <p:cNvSpPr/>
          <p:nvPr/>
        </p:nvSpPr>
        <p:spPr>
          <a:xfrm>
            <a:off x="8820150" y="4343400"/>
            <a:ext cx="63817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N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i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m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b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u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s</a:t>
            </a:r>
            <a:endParaRPr lang="en-US" sz="1200" dirty="0"/>
          </a:p>
        </p:txBody>
      </p:sp>
      <p:sp>
        <p:nvSpPr>
          <p:cNvPr id="35" name="Text 22"/>
          <p:cNvSpPr/>
          <p:nvPr/>
        </p:nvSpPr>
        <p:spPr>
          <a:xfrm>
            <a:off x="8382000" y="4543425"/>
            <a:ext cx="57150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200"/>
              </a:lnSpc>
            </a:pPr>
            <a:r>
              <a:rPr lang="en-US" sz="1200" b="0" i="0" spc="60" kern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2</a:t>
            </a:r>
            <a:pPr algn="l">
              <a:lnSpc>
                <a:spcPts val="1200"/>
              </a:lnSpc>
            </a:pPr>
            <a:r>
              <a:rPr lang="en-US" sz="1200" b="0" i="0" spc="60" kern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0</a:t>
            </a:r>
            <a:pPr algn="l">
              <a:lnSpc>
                <a:spcPts val="1200"/>
              </a:lnSpc>
            </a:pPr>
            <a:r>
              <a:rPr lang="en-US" sz="1200" b="0" i="0" spc="60" kern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2</a:t>
            </a:r>
            <a:pPr algn="l">
              <a:lnSpc>
                <a:spcPts val="1200"/>
              </a:lnSpc>
            </a:pPr>
            <a:r>
              <a:rPr lang="en-US" sz="1200" b="0" i="0" spc="60" kern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2</a:t>
            </a:r>
            <a:endParaRPr lang="en-US" sz="1200" dirty="0"/>
          </a:p>
        </p:txBody>
      </p:sp>
      <p:sp>
        <p:nvSpPr>
          <p:cNvPr id="36" name="Text 23"/>
          <p:cNvSpPr/>
          <p:nvPr/>
        </p:nvSpPr>
        <p:spPr>
          <a:xfrm>
            <a:off x="10496550" y="4352925"/>
            <a:ext cx="171450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000000"/>
                </a:solidFill>
                <a:latin typeface="Rubik Light" pitchFamily="34" charset="0"/>
                <a:ea typeface="Rubik Light" pitchFamily="34" charset="-122"/>
                <a:cs typeface="Rubik Light" pitchFamily="34" charset="-120"/>
              </a:rPr>
              <a:t>I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000000"/>
                </a:solidFill>
                <a:latin typeface="Rubik Light" pitchFamily="34" charset="0"/>
                <a:ea typeface="Rubik Light" pitchFamily="34" charset="-122"/>
                <a:cs typeface="Rubik Light" pitchFamily="34" charset="-120"/>
              </a:rPr>
              <a:t>C</a:t>
            </a:r>
            <a:endParaRPr lang="en-US" sz="10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7200900" cy="935355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rcRect l="0" r="0" t="0" b="0"/>
          <a:stretch/>
        </p:blipFill>
        <p:spPr>
          <a:xfrm>
            <a:off x="609600" y="342900"/>
            <a:ext cx="13184756" cy="466479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rcRect l="0" r="0" t="0" b="0"/>
          <a:stretch/>
        </p:blipFill>
        <p:spPr>
          <a:xfrm>
            <a:off x="7200900" y="0"/>
            <a:ext cx="7200900" cy="9353550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rcRect l="0" r="0" t="0" b="0"/>
          <a:stretch/>
        </p:blipFill>
        <p:spPr>
          <a:xfrm>
            <a:off x="8429625" y="6858000"/>
            <a:ext cx="5972175" cy="2495550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rcRect l="0" r="0" t="0" b="0"/>
          <a:stretch/>
        </p:blipFill>
        <p:spPr>
          <a:xfrm>
            <a:off x="10829925" y="2705100"/>
            <a:ext cx="2371725" cy="2409825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rcRect l="0" r="0" t="0" b="0"/>
          <a:stretch/>
        </p:blipFill>
        <p:spPr>
          <a:xfrm>
            <a:off x="10039350" y="3295650"/>
            <a:ext cx="2371725" cy="2409825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rcRect l="0" r="0" t="0" b="0"/>
          <a:stretch/>
        </p:blipFill>
        <p:spPr>
          <a:xfrm>
            <a:off x="9105900" y="1619250"/>
            <a:ext cx="2600325" cy="2486025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8"/>
          <a:srcRect l="0" r="0" t="0" b="0"/>
          <a:stretch/>
        </p:blipFill>
        <p:spPr>
          <a:xfrm>
            <a:off x="8315325" y="2209800"/>
            <a:ext cx="2600325" cy="2486025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9"/>
          <a:srcRect l="0" r="0" t="0" b="0"/>
          <a:stretch/>
        </p:blipFill>
        <p:spPr>
          <a:xfrm>
            <a:off x="2505075" y="7048500"/>
            <a:ext cx="2200275" cy="133350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0"/>
          <a:srcRect l="0" r="0" t="0" b="0"/>
          <a:stretch/>
        </p:blipFill>
        <p:spPr>
          <a:xfrm>
            <a:off x="1609725" y="4133850"/>
            <a:ext cx="1914525" cy="447675"/>
          </a:xfrm>
          <a:prstGeom prst="rect">
            <a:avLst/>
          </a:prstGeom>
        </p:spPr>
      </p:pic>
      <p:pic>
        <p:nvPicPr>
          <p:cNvPr id="12" name="Image 10" descr="preencoded.png">    </p:cNvPr>
          <p:cNvPicPr>
            <a:picLocks noChangeAspect="1"/>
          </p:cNvPicPr>
          <p:nvPr/>
        </p:nvPicPr>
        <p:blipFill>
          <a:blip r:embed="rId11"/>
          <a:srcRect l="0" r="0" t="0" b="0"/>
          <a:stretch/>
        </p:blipFill>
        <p:spPr>
          <a:xfrm>
            <a:off x="3676650" y="4133850"/>
            <a:ext cx="1914525" cy="447675"/>
          </a:xfrm>
          <a:prstGeom prst="rect">
            <a:avLst/>
          </a:prstGeom>
        </p:spPr>
      </p:pic>
      <p:pic>
        <p:nvPicPr>
          <p:cNvPr id="13" name="Image 11" descr="preencoded.png">    </p:cNvPr>
          <p:cNvPicPr>
            <a:picLocks noChangeAspect="1"/>
          </p:cNvPicPr>
          <p:nvPr/>
        </p:nvPicPr>
        <p:blipFill>
          <a:blip r:embed="rId12"/>
          <a:srcRect l="0" r="0" t="0" b="0"/>
          <a:stretch/>
        </p:blipFill>
        <p:spPr>
          <a:xfrm>
            <a:off x="1609725" y="5314950"/>
            <a:ext cx="3981450" cy="447675"/>
          </a:xfrm>
          <a:prstGeom prst="rect">
            <a:avLst/>
          </a:prstGeom>
        </p:spPr>
      </p:pic>
      <p:pic>
        <p:nvPicPr>
          <p:cNvPr id="14" name="Image 12" descr="preencoded.png">    </p:cNvPr>
          <p:cNvPicPr>
            <a:picLocks noChangeAspect="1"/>
          </p:cNvPicPr>
          <p:nvPr/>
        </p:nvPicPr>
        <p:blipFill>
          <a:blip r:embed="rId13"/>
          <a:srcRect l="0" r="0" t="0" b="0"/>
          <a:stretch/>
        </p:blipFill>
        <p:spPr>
          <a:xfrm>
            <a:off x="1609725" y="4724400"/>
            <a:ext cx="3981450" cy="447675"/>
          </a:xfrm>
          <a:prstGeom prst="rect">
            <a:avLst/>
          </a:prstGeom>
        </p:spPr>
      </p:pic>
      <p:pic>
        <p:nvPicPr>
          <p:cNvPr id="15" name="Image 13" descr="preencoded.png">    </p:cNvPr>
          <p:cNvPicPr>
            <a:picLocks noChangeAspect="1"/>
          </p:cNvPicPr>
          <p:nvPr/>
        </p:nvPicPr>
        <p:blipFill>
          <a:blip r:embed="rId14"/>
          <a:srcRect l="0" r="0" t="0" b="0"/>
          <a:stretch/>
        </p:blipFill>
        <p:spPr>
          <a:xfrm>
            <a:off x="1609725" y="5905500"/>
            <a:ext cx="3981450" cy="447675"/>
          </a:xfrm>
          <a:prstGeom prst="rect">
            <a:avLst/>
          </a:prstGeom>
        </p:spPr>
      </p:pic>
      <p:pic>
        <p:nvPicPr>
          <p:cNvPr id="16" name="Image 14" descr="preencoded.png">    </p:cNvPr>
          <p:cNvPicPr>
            <a:picLocks noChangeAspect="1"/>
          </p:cNvPicPr>
          <p:nvPr/>
        </p:nvPicPr>
        <p:blipFill>
          <a:blip r:embed="rId15"/>
          <a:srcRect l="0" r="0" t="0" b="0"/>
          <a:stretch/>
        </p:blipFill>
        <p:spPr>
          <a:xfrm>
            <a:off x="2676525" y="3171825"/>
            <a:ext cx="228600" cy="228600"/>
          </a:xfrm>
          <a:prstGeom prst="rect">
            <a:avLst/>
          </a:prstGeom>
        </p:spPr>
      </p:pic>
      <p:pic>
        <p:nvPicPr>
          <p:cNvPr id="17" name="Image 15" descr="preencoded.png">    </p:cNvPr>
          <p:cNvPicPr>
            <a:picLocks noChangeAspect="1"/>
          </p:cNvPicPr>
          <p:nvPr/>
        </p:nvPicPr>
        <p:blipFill>
          <a:blip r:embed="rId16"/>
          <a:srcRect l="0" r="0" t="0" b="0"/>
          <a:stretch/>
        </p:blipFill>
        <p:spPr>
          <a:xfrm>
            <a:off x="3467100" y="3171825"/>
            <a:ext cx="228600" cy="228600"/>
          </a:xfrm>
          <a:prstGeom prst="rect">
            <a:avLst/>
          </a:prstGeom>
        </p:spPr>
      </p:pic>
      <p:pic>
        <p:nvPicPr>
          <p:cNvPr id="18" name="Image 16" descr="preencoded.png">    </p:cNvPr>
          <p:cNvPicPr>
            <a:picLocks noChangeAspect="1"/>
          </p:cNvPicPr>
          <p:nvPr/>
        </p:nvPicPr>
        <p:blipFill>
          <a:blip r:embed="rId17"/>
          <a:srcRect l="0" r="0" t="0" b="0"/>
          <a:stretch/>
        </p:blipFill>
        <p:spPr>
          <a:xfrm>
            <a:off x="4257675" y="3171825"/>
            <a:ext cx="228600" cy="228600"/>
          </a:xfrm>
          <a:prstGeom prst="rect">
            <a:avLst/>
          </a:prstGeom>
        </p:spPr>
      </p:pic>
      <p:pic>
        <p:nvPicPr>
          <p:cNvPr id="19" name="Image 17" descr="preencoded.png">    </p:cNvPr>
          <p:cNvPicPr>
            <a:picLocks noChangeAspect="1"/>
          </p:cNvPicPr>
          <p:nvPr/>
        </p:nvPicPr>
        <p:blipFill>
          <a:blip r:embed="rId18"/>
          <a:srcRect l="0" r="0" t="0" b="0"/>
          <a:stretch/>
        </p:blipFill>
        <p:spPr>
          <a:xfrm>
            <a:off x="3152775" y="3714750"/>
            <a:ext cx="885825" cy="152400"/>
          </a:xfrm>
          <a:prstGeom prst="rect">
            <a:avLst/>
          </a:prstGeom>
        </p:spPr>
      </p:pic>
      <p:pic>
        <p:nvPicPr>
          <p:cNvPr id="20" name="Image 18" descr="preencoded.png">    </p:cNvPr>
          <p:cNvPicPr>
            <a:picLocks noChangeAspect="1"/>
          </p:cNvPicPr>
          <p:nvPr/>
        </p:nvPicPr>
        <p:blipFill>
          <a:blip r:embed="rId19"/>
          <a:srcRect l="0" r="0" t="0" b="0"/>
          <a:stretch/>
        </p:blipFill>
        <p:spPr>
          <a:xfrm>
            <a:off x="1685925" y="6562725"/>
            <a:ext cx="190500" cy="190500"/>
          </a:xfrm>
          <a:prstGeom prst="rect">
            <a:avLst/>
          </a:prstGeom>
        </p:spPr>
      </p:pic>
      <p:sp>
        <p:nvSpPr>
          <p:cNvPr id="21" name="Text 0"/>
          <p:cNvSpPr/>
          <p:nvPr/>
        </p:nvSpPr>
        <p:spPr>
          <a:xfrm>
            <a:off x="2333625" y="2600325"/>
            <a:ext cx="248602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2400"/>
              </a:lnSpc>
            </a:pPr>
            <a:r>
              <a:rPr lang="en-US" sz="2400" b="0" i="0" dirty="0">
                <a:solidFill>
                  <a:srgbClr val="000000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rPr>
              <a:t>C</a:t>
            </a:r>
            <a:pPr algn="l">
              <a:lnSpc>
                <a:spcPts val="2400"/>
              </a:lnSpc>
            </a:pPr>
            <a:r>
              <a:rPr lang="en-US" sz="2400" b="0" i="0" dirty="0">
                <a:solidFill>
                  <a:srgbClr val="000000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rPr>
              <a:t>r</a:t>
            </a:r>
            <a:pPr algn="l">
              <a:lnSpc>
                <a:spcPts val="2400"/>
              </a:lnSpc>
            </a:pPr>
            <a:r>
              <a:rPr lang="en-US" sz="2400" b="0" i="0" dirty="0">
                <a:solidFill>
                  <a:srgbClr val="000000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rPr>
              <a:t>e</a:t>
            </a:r>
            <a:pPr algn="l">
              <a:lnSpc>
                <a:spcPts val="2400"/>
              </a:lnSpc>
            </a:pPr>
            <a:r>
              <a:rPr lang="en-US" sz="2400" b="0" i="0" dirty="0">
                <a:solidFill>
                  <a:srgbClr val="000000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rPr>
              <a:t>a</a:t>
            </a:r>
            <a:pPr algn="l">
              <a:lnSpc>
                <a:spcPts val="2400"/>
              </a:lnSpc>
            </a:pPr>
            <a:r>
              <a:rPr lang="en-US" sz="2400" b="0" i="0" dirty="0">
                <a:solidFill>
                  <a:srgbClr val="000000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rPr>
              <a:t>t</a:t>
            </a:r>
            <a:pPr algn="l">
              <a:lnSpc>
                <a:spcPts val="2400"/>
              </a:lnSpc>
            </a:pPr>
            <a:r>
              <a:rPr lang="en-US" sz="2400" b="0" i="0" dirty="0">
                <a:solidFill>
                  <a:srgbClr val="000000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rPr>
              <a:t>e</a:t>
            </a:r>
            <a:pPr algn="l">
              <a:lnSpc>
                <a:spcPts val="2400"/>
              </a:lnSpc>
            </a:pPr>
            <a:r>
              <a:rPr lang="en-US" sz="2400" b="0" i="0" dirty="0">
                <a:solidFill>
                  <a:srgbClr val="000000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rPr>
              <a:t> </a:t>
            </a:r>
            <a:pPr algn="l">
              <a:lnSpc>
                <a:spcPts val="2400"/>
              </a:lnSpc>
            </a:pPr>
            <a:r>
              <a:rPr lang="en-US" sz="2400" b="0" i="0" dirty="0">
                <a:solidFill>
                  <a:srgbClr val="000000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rPr>
              <a:t>A</a:t>
            </a:r>
            <a:pPr algn="l">
              <a:lnSpc>
                <a:spcPts val="2400"/>
              </a:lnSpc>
            </a:pPr>
            <a:r>
              <a:rPr lang="en-US" sz="2400" b="0" i="0" dirty="0">
                <a:solidFill>
                  <a:srgbClr val="000000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rPr>
              <a:t>c</a:t>
            </a:r>
            <a:pPr algn="l">
              <a:lnSpc>
                <a:spcPts val="2400"/>
              </a:lnSpc>
            </a:pPr>
            <a:r>
              <a:rPr lang="en-US" sz="2400" b="0" i="0" dirty="0">
                <a:solidFill>
                  <a:srgbClr val="000000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rPr>
              <a:t>c</a:t>
            </a:r>
            <a:pPr algn="l">
              <a:lnSpc>
                <a:spcPts val="2400"/>
              </a:lnSpc>
            </a:pPr>
            <a:r>
              <a:rPr lang="en-US" sz="2400" b="0" i="0" dirty="0">
                <a:solidFill>
                  <a:srgbClr val="000000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rPr>
              <a:t>o</a:t>
            </a:r>
            <a:pPr algn="l">
              <a:lnSpc>
                <a:spcPts val="2400"/>
              </a:lnSpc>
            </a:pPr>
            <a:r>
              <a:rPr lang="en-US" sz="2400" b="0" i="0" dirty="0">
                <a:solidFill>
                  <a:srgbClr val="000000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rPr>
              <a:t>u</a:t>
            </a:r>
            <a:pPr algn="l">
              <a:lnSpc>
                <a:spcPts val="2400"/>
              </a:lnSpc>
            </a:pPr>
            <a:r>
              <a:rPr lang="en-US" sz="2400" b="0" i="0" dirty="0">
                <a:solidFill>
                  <a:srgbClr val="000000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rPr>
              <a:t>n</a:t>
            </a:r>
            <a:pPr algn="l">
              <a:lnSpc>
                <a:spcPts val="2400"/>
              </a:lnSpc>
            </a:pPr>
            <a:r>
              <a:rPr lang="en-US" sz="2400" b="0" i="0" dirty="0">
                <a:solidFill>
                  <a:srgbClr val="000000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rPr>
              <a:t>t</a:t>
            </a:r>
            <a:endParaRPr lang="en-US" sz="2400" dirty="0"/>
          </a:p>
        </p:txBody>
      </p:sp>
      <p:sp>
        <p:nvSpPr>
          <p:cNvPr id="22" name="Text 1"/>
          <p:cNvSpPr/>
          <p:nvPr/>
        </p:nvSpPr>
        <p:spPr>
          <a:xfrm>
            <a:off x="10820400" y="4752975"/>
            <a:ext cx="447675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350"/>
              </a:lnSpc>
            </a:pPr>
            <a:r>
              <a:rPr lang="en-US" sz="1350" b="0" i="0" dirty="0">
                <a:solidFill>
                  <a:srgbClr val="000000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rPr>
              <a:t>G</a:t>
            </a:r>
            <a:pPr algn="l">
              <a:lnSpc>
                <a:spcPts val="1350"/>
              </a:lnSpc>
            </a:pPr>
            <a:r>
              <a:rPr lang="en-US" sz="1350" b="0" i="0" dirty="0">
                <a:solidFill>
                  <a:srgbClr val="000000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rPr>
              <a:t>M</a:t>
            </a:r>
            <a:pPr algn="l">
              <a:lnSpc>
                <a:spcPts val="1350"/>
              </a:lnSpc>
            </a:pPr>
            <a:r>
              <a:rPr lang="en-US" sz="1350" b="0" i="0" dirty="0">
                <a:solidFill>
                  <a:srgbClr val="000000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rPr>
              <a:t>K</a:t>
            </a:r>
            <a:endParaRPr lang="en-US" sz="1350" dirty="0"/>
          </a:p>
        </p:txBody>
      </p:sp>
      <p:sp>
        <p:nvSpPr>
          <p:cNvPr id="23" name="Text 2"/>
          <p:cNvSpPr/>
          <p:nvPr/>
        </p:nvSpPr>
        <p:spPr>
          <a:xfrm>
            <a:off x="11258550" y="4762500"/>
            <a:ext cx="63817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N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i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m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b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u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s</a:t>
            </a:r>
            <a:endParaRPr lang="en-US" sz="1200" dirty="0"/>
          </a:p>
        </p:txBody>
      </p:sp>
      <p:sp>
        <p:nvSpPr>
          <p:cNvPr id="24" name="Text 3"/>
          <p:cNvSpPr/>
          <p:nvPr/>
        </p:nvSpPr>
        <p:spPr>
          <a:xfrm>
            <a:off x="10820400" y="4962525"/>
            <a:ext cx="57150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200"/>
              </a:lnSpc>
            </a:pPr>
            <a:r>
              <a:rPr lang="en-US" sz="1200" b="0" i="0" spc="60" kern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2</a:t>
            </a:r>
            <a:pPr algn="l">
              <a:lnSpc>
                <a:spcPts val="1200"/>
              </a:lnSpc>
            </a:pPr>
            <a:r>
              <a:rPr lang="en-US" sz="1200" b="0" i="0" spc="60" kern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0</a:t>
            </a:r>
            <a:pPr algn="l">
              <a:lnSpc>
                <a:spcPts val="1200"/>
              </a:lnSpc>
            </a:pPr>
            <a:r>
              <a:rPr lang="en-US" sz="1200" b="0" i="0" spc="60" kern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2</a:t>
            </a:r>
            <a:pPr algn="l">
              <a:lnSpc>
                <a:spcPts val="1200"/>
              </a:lnSpc>
            </a:pPr>
            <a:r>
              <a:rPr lang="en-US" sz="1200" b="0" i="0" spc="60" kern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2</a:t>
            </a:r>
            <a:endParaRPr lang="en-US" sz="1200" dirty="0"/>
          </a:p>
        </p:txBody>
      </p:sp>
      <p:sp>
        <p:nvSpPr>
          <p:cNvPr id="25" name="Text 4"/>
          <p:cNvSpPr/>
          <p:nvPr/>
        </p:nvSpPr>
        <p:spPr>
          <a:xfrm>
            <a:off x="12392025" y="4772025"/>
            <a:ext cx="695325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000000"/>
                </a:solidFill>
                <a:latin typeface="Rubik Light" pitchFamily="34" charset="0"/>
                <a:ea typeface="Rubik Light" pitchFamily="34" charset="-122"/>
                <a:cs typeface="Rubik Light" pitchFamily="34" charset="-120"/>
              </a:rPr>
              <a:t>G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000000"/>
                </a:solidFill>
                <a:latin typeface="Rubik Light" pitchFamily="34" charset="0"/>
                <a:ea typeface="Rubik Light" pitchFamily="34" charset="-122"/>
                <a:cs typeface="Rubik Light" pitchFamily="34" charset="-120"/>
              </a:rPr>
              <a:t>B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000000"/>
                </a:solidFill>
                <a:latin typeface="Rubik Light" pitchFamily="34" charset="0"/>
                <a:ea typeface="Rubik Light" pitchFamily="34" charset="-122"/>
                <a:cs typeface="Rubik Light" pitchFamily="34" charset="-120"/>
              </a:rPr>
              <a:t> 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000000"/>
                </a:solidFill>
                <a:latin typeface="Rubik Light" pitchFamily="34" charset="0"/>
                <a:ea typeface="Rubik Light" pitchFamily="34" charset="-122"/>
                <a:cs typeface="Rubik Light" pitchFamily="34" charset="-120"/>
              </a:rPr>
              <a:t>E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000000"/>
                </a:solidFill>
                <a:latin typeface="Rubik Light" pitchFamily="34" charset="0"/>
                <a:ea typeface="Rubik Light" pitchFamily="34" charset="-122"/>
                <a:cs typeface="Rubik Light" pitchFamily="34" charset="-120"/>
              </a:rPr>
              <a:t>N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000000"/>
                </a:solidFill>
                <a:latin typeface="Rubik Light" pitchFamily="34" charset="0"/>
                <a:ea typeface="Rubik Light" pitchFamily="34" charset="-122"/>
                <a:cs typeface="Rubik Light" pitchFamily="34" charset="-120"/>
              </a:rPr>
              <a:t>D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000000"/>
                </a:solidFill>
                <a:latin typeface="Rubik Light" pitchFamily="34" charset="0"/>
                <a:ea typeface="Rubik Light" pitchFamily="34" charset="-122"/>
                <a:cs typeface="Rubik Light" pitchFamily="34" charset="-120"/>
              </a:rPr>
              <a:t>E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000000"/>
                </a:solidFill>
                <a:latin typeface="Rubik Light" pitchFamily="34" charset="0"/>
                <a:ea typeface="Rubik Light" pitchFamily="34" charset="-122"/>
                <a:cs typeface="Rubik Light" pitchFamily="34" charset="-120"/>
              </a:rPr>
              <a:t>D</a:t>
            </a:r>
            <a:endParaRPr lang="en-US" sz="1050" dirty="0"/>
          </a:p>
        </p:txBody>
      </p:sp>
      <p:sp>
        <p:nvSpPr>
          <p:cNvPr id="26" name="Text 5"/>
          <p:cNvSpPr/>
          <p:nvPr/>
        </p:nvSpPr>
        <p:spPr>
          <a:xfrm>
            <a:off x="10029825" y="5343525"/>
            <a:ext cx="447675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350"/>
              </a:lnSpc>
            </a:pPr>
            <a:r>
              <a:rPr lang="en-US" sz="1350" b="0" i="0" dirty="0">
                <a:solidFill>
                  <a:srgbClr val="000000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rPr>
              <a:t>G</a:t>
            </a:r>
            <a:pPr algn="l">
              <a:lnSpc>
                <a:spcPts val="1350"/>
              </a:lnSpc>
            </a:pPr>
            <a:r>
              <a:rPr lang="en-US" sz="1350" b="0" i="0" dirty="0">
                <a:solidFill>
                  <a:srgbClr val="000000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rPr>
              <a:t>M</a:t>
            </a:r>
            <a:pPr algn="l">
              <a:lnSpc>
                <a:spcPts val="1350"/>
              </a:lnSpc>
            </a:pPr>
            <a:r>
              <a:rPr lang="en-US" sz="1350" b="0" i="0" dirty="0">
                <a:solidFill>
                  <a:srgbClr val="000000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rPr>
              <a:t>K</a:t>
            </a:r>
            <a:endParaRPr lang="en-US" sz="1350" dirty="0"/>
          </a:p>
        </p:txBody>
      </p:sp>
      <p:sp>
        <p:nvSpPr>
          <p:cNvPr id="27" name="Text 6"/>
          <p:cNvSpPr/>
          <p:nvPr/>
        </p:nvSpPr>
        <p:spPr>
          <a:xfrm>
            <a:off x="10467975" y="5353050"/>
            <a:ext cx="63817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N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i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m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b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u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s</a:t>
            </a:r>
            <a:endParaRPr lang="en-US" sz="1200" dirty="0"/>
          </a:p>
        </p:txBody>
      </p:sp>
      <p:sp>
        <p:nvSpPr>
          <p:cNvPr id="28" name="Text 7"/>
          <p:cNvSpPr/>
          <p:nvPr/>
        </p:nvSpPr>
        <p:spPr>
          <a:xfrm>
            <a:off x="10029825" y="5553075"/>
            <a:ext cx="57150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200"/>
              </a:lnSpc>
            </a:pPr>
            <a:r>
              <a:rPr lang="en-US" sz="1200" b="0" i="0" spc="60" kern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2</a:t>
            </a:r>
            <a:pPr algn="l">
              <a:lnSpc>
                <a:spcPts val="1200"/>
              </a:lnSpc>
            </a:pPr>
            <a:r>
              <a:rPr lang="en-US" sz="1200" b="0" i="0" spc="60" kern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0</a:t>
            </a:r>
            <a:pPr algn="l">
              <a:lnSpc>
                <a:spcPts val="1200"/>
              </a:lnSpc>
            </a:pPr>
            <a:r>
              <a:rPr lang="en-US" sz="1200" b="0" i="0" spc="60" kern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2</a:t>
            </a:r>
            <a:pPr algn="l">
              <a:lnSpc>
                <a:spcPts val="1200"/>
              </a:lnSpc>
            </a:pPr>
            <a:r>
              <a:rPr lang="en-US" sz="1200" b="0" i="0" spc="60" kern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2</a:t>
            </a:r>
            <a:endParaRPr lang="en-US" sz="1200" dirty="0"/>
          </a:p>
        </p:txBody>
      </p:sp>
      <p:sp>
        <p:nvSpPr>
          <p:cNvPr id="29" name="Text 8"/>
          <p:cNvSpPr/>
          <p:nvPr/>
        </p:nvSpPr>
        <p:spPr>
          <a:xfrm>
            <a:off x="11763375" y="5362575"/>
            <a:ext cx="552450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000000"/>
                </a:solidFill>
                <a:latin typeface="Rubik Light" pitchFamily="34" charset="0"/>
                <a:ea typeface="Rubik Light" pitchFamily="34" charset="-122"/>
                <a:cs typeface="Rubik Light" pitchFamily="34" charset="-120"/>
              </a:rPr>
              <a:t>G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000000"/>
                </a:solidFill>
                <a:latin typeface="Rubik Light" pitchFamily="34" charset="0"/>
                <a:ea typeface="Rubik Light" pitchFamily="34" charset="-122"/>
                <a:cs typeface="Rubik Light" pitchFamily="34" charset="-120"/>
              </a:rPr>
              <a:t>B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000000"/>
                </a:solidFill>
                <a:latin typeface="Rubik Light" pitchFamily="34" charset="0"/>
                <a:ea typeface="Rubik Light" pitchFamily="34" charset="-122"/>
                <a:cs typeface="Rubik Light" pitchFamily="34" charset="-120"/>
              </a:rPr>
              <a:t> 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000000"/>
                </a:solidFill>
                <a:latin typeface="Rubik Light" pitchFamily="34" charset="0"/>
                <a:ea typeface="Rubik Light" pitchFamily="34" charset="-122"/>
                <a:cs typeface="Rubik Light" pitchFamily="34" charset="-120"/>
              </a:rPr>
              <a:t>W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000000"/>
                </a:solidFill>
                <a:latin typeface="Rubik Light" pitchFamily="34" charset="0"/>
                <a:ea typeface="Rubik Light" pitchFamily="34" charset="-122"/>
                <a:cs typeface="Rubik Light" pitchFamily="34" charset="-120"/>
              </a:rPr>
              <a:t>A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000000"/>
                </a:solidFill>
                <a:latin typeface="Rubik Light" pitchFamily="34" charset="0"/>
                <a:ea typeface="Rubik Light" pitchFamily="34" charset="-122"/>
                <a:cs typeface="Rubik Light" pitchFamily="34" charset="-120"/>
              </a:rPr>
              <a:t>I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000000"/>
                </a:solidFill>
                <a:latin typeface="Rubik Light" pitchFamily="34" charset="0"/>
                <a:ea typeface="Rubik Light" pitchFamily="34" charset="-122"/>
                <a:cs typeface="Rubik Light" pitchFamily="34" charset="-120"/>
              </a:rPr>
              <a:t>T</a:t>
            </a:r>
            <a:endParaRPr lang="en-US" sz="1050" dirty="0"/>
          </a:p>
        </p:txBody>
      </p:sp>
      <p:sp>
        <p:nvSpPr>
          <p:cNvPr id="30" name="Text 9"/>
          <p:cNvSpPr/>
          <p:nvPr/>
        </p:nvSpPr>
        <p:spPr>
          <a:xfrm>
            <a:off x="9172575" y="3743325"/>
            <a:ext cx="447675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350"/>
              </a:lnSpc>
            </a:pPr>
            <a:r>
              <a:rPr lang="en-US" sz="1350" b="0" i="0" dirty="0">
                <a:solidFill>
                  <a:srgbClr val="000000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rPr>
              <a:t>G</a:t>
            </a:r>
            <a:pPr algn="l">
              <a:lnSpc>
                <a:spcPts val="1350"/>
              </a:lnSpc>
            </a:pPr>
            <a:r>
              <a:rPr lang="en-US" sz="1350" b="0" i="0" dirty="0">
                <a:solidFill>
                  <a:srgbClr val="000000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rPr>
              <a:t>M</a:t>
            </a:r>
            <a:pPr algn="l">
              <a:lnSpc>
                <a:spcPts val="1350"/>
              </a:lnSpc>
            </a:pPr>
            <a:r>
              <a:rPr lang="en-US" sz="1350" b="0" i="0" dirty="0">
                <a:solidFill>
                  <a:srgbClr val="000000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rPr>
              <a:t>K</a:t>
            </a:r>
            <a:endParaRPr lang="en-US" sz="1350" dirty="0"/>
          </a:p>
        </p:txBody>
      </p:sp>
      <p:sp>
        <p:nvSpPr>
          <p:cNvPr id="31" name="Text 10"/>
          <p:cNvSpPr/>
          <p:nvPr/>
        </p:nvSpPr>
        <p:spPr>
          <a:xfrm>
            <a:off x="9610725" y="3752850"/>
            <a:ext cx="63817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N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i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m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b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u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s</a:t>
            </a:r>
            <a:endParaRPr lang="en-US" sz="1200" dirty="0"/>
          </a:p>
        </p:txBody>
      </p:sp>
      <p:sp>
        <p:nvSpPr>
          <p:cNvPr id="32" name="Text 11"/>
          <p:cNvSpPr/>
          <p:nvPr/>
        </p:nvSpPr>
        <p:spPr>
          <a:xfrm>
            <a:off x="9172575" y="3952875"/>
            <a:ext cx="57150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200"/>
              </a:lnSpc>
            </a:pPr>
            <a:r>
              <a:rPr lang="en-US" sz="1200" b="0" i="0" spc="60" kern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2</a:t>
            </a:r>
            <a:pPr algn="l">
              <a:lnSpc>
                <a:spcPts val="1200"/>
              </a:lnSpc>
            </a:pPr>
            <a:r>
              <a:rPr lang="en-US" sz="1200" b="0" i="0" spc="60" kern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0</a:t>
            </a:r>
            <a:pPr algn="l">
              <a:lnSpc>
                <a:spcPts val="1200"/>
              </a:lnSpc>
            </a:pPr>
            <a:r>
              <a:rPr lang="en-US" sz="1200" b="0" i="0" spc="60" kern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2</a:t>
            </a:r>
            <a:pPr algn="l">
              <a:lnSpc>
                <a:spcPts val="1200"/>
              </a:lnSpc>
            </a:pPr>
            <a:r>
              <a:rPr lang="en-US" sz="1200" b="0" i="0" spc="60" kern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2</a:t>
            </a:r>
            <a:endParaRPr lang="en-US" sz="1200" dirty="0"/>
          </a:p>
        </p:txBody>
      </p:sp>
      <p:sp>
        <p:nvSpPr>
          <p:cNvPr id="33" name="Text 12"/>
          <p:cNvSpPr/>
          <p:nvPr/>
        </p:nvSpPr>
        <p:spPr>
          <a:xfrm>
            <a:off x="10829925" y="3762375"/>
            <a:ext cx="638175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000000"/>
                </a:solidFill>
                <a:latin typeface="Rubik Light" pitchFamily="34" charset="0"/>
                <a:ea typeface="Rubik Light" pitchFamily="34" charset="-122"/>
                <a:cs typeface="Rubik Light" pitchFamily="34" charset="-120"/>
              </a:rPr>
              <a:t>S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000000"/>
                </a:solidFill>
                <a:latin typeface="Rubik Light" pitchFamily="34" charset="0"/>
                <a:ea typeface="Rubik Light" pitchFamily="34" charset="-122"/>
                <a:cs typeface="Rubik Light" pitchFamily="34" charset="-120"/>
              </a:rPr>
              <a:t>H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000000"/>
                </a:solidFill>
                <a:latin typeface="Rubik Light" pitchFamily="34" charset="0"/>
                <a:ea typeface="Rubik Light" pitchFamily="34" charset="-122"/>
                <a:cs typeface="Rubik Light" pitchFamily="34" charset="-120"/>
              </a:rPr>
              <a:t>I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000000"/>
                </a:solidFill>
                <a:latin typeface="Rubik Light" pitchFamily="34" charset="0"/>
                <a:ea typeface="Rubik Light" pitchFamily="34" charset="-122"/>
                <a:cs typeface="Rubik Light" pitchFamily="34" charset="-120"/>
              </a:rPr>
              <a:t>P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000000"/>
                </a:solidFill>
                <a:latin typeface="Rubik Light" pitchFamily="34" charset="0"/>
                <a:ea typeface="Rubik Light" pitchFamily="34" charset="-122"/>
                <a:cs typeface="Rubik Light" pitchFamily="34" charset="-120"/>
              </a:rPr>
              <a:t>P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000000"/>
                </a:solidFill>
                <a:latin typeface="Rubik Light" pitchFamily="34" charset="0"/>
                <a:ea typeface="Rubik Light" pitchFamily="34" charset="-122"/>
                <a:cs typeface="Rubik Light" pitchFamily="34" charset="-120"/>
              </a:rPr>
              <a:t>I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000000"/>
                </a:solidFill>
                <a:latin typeface="Rubik Light" pitchFamily="34" charset="0"/>
                <a:ea typeface="Rubik Light" pitchFamily="34" charset="-122"/>
                <a:cs typeface="Rubik Light" pitchFamily="34" charset="-120"/>
              </a:rPr>
              <a:t>N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000000"/>
                </a:solidFill>
                <a:latin typeface="Rubik Light" pitchFamily="34" charset="0"/>
                <a:ea typeface="Rubik Light" pitchFamily="34" charset="-122"/>
                <a:cs typeface="Rubik Light" pitchFamily="34" charset="-120"/>
              </a:rPr>
              <a:t>G</a:t>
            </a:r>
            <a:endParaRPr lang="en-US" sz="1050" dirty="0"/>
          </a:p>
        </p:txBody>
      </p:sp>
      <p:sp>
        <p:nvSpPr>
          <p:cNvPr id="34" name="Text 13"/>
          <p:cNvSpPr/>
          <p:nvPr/>
        </p:nvSpPr>
        <p:spPr>
          <a:xfrm>
            <a:off x="8382000" y="4333875"/>
            <a:ext cx="447675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350"/>
              </a:lnSpc>
            </a:pPr>
            <a:r>
              <a:rPr lang="en-US" sz="1350" b="0" i="0" dirty="0">
                <a:solidFill>
                  <a:srgbClr val="000000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rPr>
              <a:t>G</a:t>
            </a:r>
            <a:pPr algn="l">
              <a:lnSpc>
                <a:spcPts val="1350"/>
              </a:lnSpc>
            </a:pPr>
            <a:r>
              <a:rPr lang="en-US" sz="1350" b="0" i="0" dirty="0">
                <a:solidFill>
                  <a:srgbClr val="000000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rPr>
              <a:t>M</a:t>
            </a:r>
            <a:pPr algn="l">
              <a:lnSpc>
                <a:spcPts val="1350"/>
              </a:lnSpc>
            </a:pPr>
            <a:r>
              <a:rPr lang="en-US" sz="1350" b="0" i="0" dirty="0">
                <a:solidFill>
                  <a:srgbClr val="000000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rPr>
              <a:t>K</a:t>
            </a:r>
            <a:endParaRPr lang="en-US" sz="1350" dirty="0"/>
          </a:p>
        </p:txBody>
      </p:sp>
      <p:sp>
        <p:nvSpPr>
          <p:cNvPr id="35" name="Text 14"/>
          <p:cNvSpPr/>
          <p:nvPr/>
        </p:nvSpPr>
        <p:spPr>
          <a:xfrm>
            <a:off x="8820150" y="4343400"/>
            <a:ext cx="63817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N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i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m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b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u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s</a:t>
            </a:r>
            <a:endParaRPr lang="en-US" sz="1200" dirty="0"/>
          </a:p>
        </p:txBody>
      </p:sp>
      <p:sp>
        <p:nvSpPr>
          <p:cNvPr id="36" name="Text 15"/>
          <p:cNvSpPr/>
          <p:nvPr/>
        </p:nvSpPr>
        <p:spPr>
          <a:xfrm>
            <a:off x="8382000" y="4543425"/>
            <a:ext cx="57150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200"/>
              </a:lnSpc>
            </a:pPr>
            <a:r>
              <a:rPr lang="en-US" sz="1200" b="0" i="0" spc="60" kern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2</a:t>
            </a:r>
            <a:pPr algn="l">
              <a:lnSpc>
                <a:spcPts val="1200"/>
              </a:lnSpc>
            </a:pPr>
            <a:r>
              <a:rPr lang="en-US" sz="1200" b="0" i="0" spc="60" kern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0</a:t>
            </a:r>
            <a:pPr algn="l">
              <a:lnSpc>
                <a:spcPts val="1200"/>
              </a:lnSpc>
            </a:pPr>
            <a:r>
              <a:rPr lang="en-US" sz="1200" b="0" i="0" spc="60" kern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2</a:t>
            </a:r>
            <a:pPr algn="l">
              <a:lnSpc>
                <a:spcPts val="1200"/>
              </a:lnSpc>
            </a:pPr>
            <a:r>
              <a:rPr lang="en-US" sz="1200" b="0" i="0" spc="60" kern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2</a:t>
            </a:r>
            <a:endParaRPr lang="en-US" sz="1200" dirty="0"/>
          </a:p>
        </p:txBody>
      </p:sp>
      <p:sp>
        <p:nvSpPr>
          <p:cNvPr id="37" name="Text 16"/>
          <p:cNvSpPr/>
          <p:nvPr/>
        </p:nvSpPr>
        <p:spPr>
          <a:xfrm>
            <a:off x="10496550" y="4352925"/>
            <a:ext cx="171450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000000"/>
                </a:solidFill>
                <a:latin typeface="Rubik Light" pitchFamily="34" charset="0"/>
                <a:ea typeface="Rubik Light" pitchFamily="34" charset="-122"/>
                <a:cs typeface="Rubik Light" pitchFamily="34" charset="-120"/>
              </a:rPr>
              <a:t>I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000000"/>
                </a:solidFill>
                <a:latin typeface="Rubik Light" pitchFamily="34" charset="0"/>
                <a:ea typeface="Rubik Light" pitchFamily="34" charset="-122"/>
                <a:cs typeface="Rubik Light" pitchFamily="34" charset="-120"/>
              </a:rPr>
              <a:t>C</a:t>
            </a:r>
            <a:endParaRPr lang="en-US" sz="1050" dirty="0"/>
          </a:p>
        </p:txBody>
      </p:sp>
      <p:sp>
        <p:nvSpPr>
          <p:cNvPr id="38" name="Text 17"/>
          <p:cNvSpPr/>
          <p:nvPr/>
        </p:nvSpPr>
        <p:spPr>
          <a:xfrm>
            <a:off x="2457450" y="7048500"/>
            <a:ext cx="1800225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3C3C3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A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3C3C3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l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3C3C3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r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3C3C3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e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3C3C3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a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3C3C3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d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3C3C3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y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3C3C3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 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3C3C3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h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3C3C3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a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3C3C3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v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3C3C3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e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3C3C3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 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3C3C3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a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3C3C3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n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3C3C3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 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3C3C3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a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3C3C3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c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3C3C3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c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3C3C3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o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3C3C3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u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3C3C3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n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3C3C3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t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3C3C3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?</a:t>
            </a:r>
            <a:endParaRPr lang="en-US" sz="1050" dirty="0"/>
          </a:p>
        </p:txBody>
      </p:sp>
      <p:sp>
        <p:nvSpPr>
          <p:cNvPr id="39" name="Text 18"/>
          <p:cNvSpPr/>
          <p:nvPr/>
        </p:nvSpPr>
        <p:spPr>
          <a:xfrm>
            <a:off x="4257675" y="7048500"/>
            <a:ext cx="447675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000000"/>
                </a:solidFill>
                <a:latin typeface="Poppins Medium" pitchFamily="34" charset="0"/>
                <a:ea typeface="Poppins Medium" pitchFamily="34" charset="-122"/>
                <a:cs typeface="Poppins Medium" pitchFamily="34" charset="-120"/>
              </a:rPr>
              <a:t>L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000000"/>
                </a:solidFill>
                <a:latin typeface="Poppins Medium" pitchFamily="34" charset="0"/>
                <a:ea typeface="Poppins Medium" pitchFamily="34" charset="-122"/>
                <a:cs typeface="Poppins Medium" pitchFamily="34" charset="-120"/>
              </a:rPr>
              <a:t>o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000000"/>
                </a:solidFill>
                <a:latin typeface="Poppins Medium" pitchFamily="34" charset="0"/>
                <a:ea typeface="Poppins Medium" pitchFamily="34" charset="-122"/>
                <a:cs typeface="Poppins Medium" pitchFamily="34" charset="-120"/>
              </a:rPr>
              <a:t>g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000000"/>
                </a:solidFill>
                <a:latin typeface="Poppins Medium" pitchFamily="34" charset="0"/>
                <a:ea typeface="Poppins Medium" pitchFamily="34" charset="-122"/>
                <a:cs typeface="Poppins Medium" pitchFamily="34" charset="-120"/>
              </a:rPr>
              <a:t> 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000000"/>
                </a:solidFill>
                <a:latin typeface="Poppins Medium" pitchFamily="34" charset="0"/>
                <a:ea typeface="Poppins Medium" pitchFamily="34" charset="-122"/>
                <a:cs typeface="Poppins Medium" pitchFamily="34" charset="-120"/>
              </a:rPr>
              <a:t>i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000000"/>
                </a:solidFill>
                <a:latin typeface="Poppins Medium" pitchFamily="34" charset="0"/>
                <a:ea typeface="Poppins Medium" pitchFamily="34" charset="-122"/>
                <a:cs typeface="Poppins Medium" pitchFamily="34" charset="-120"/>
              </a:rPr>
              <a:t>n</a:t>
            </a:r>
            <a:endParaRPr lang="en-US" sz="1050" dirty="0"/>
          </a:p>
        </p:txBody>
      </p:sp>
      <p:sp>
        <p:nvSpPr>
          <p:cNvPr id="40" name="Text 19"/>
          <p:cNvSpPr/>
          <p:nvPr/>
        </p:nvSpPr>
        <p:spPr>
          <a:xfrm>
            <a:off x="1933575" y="6591300"/>
            <a:ext cx="2743200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3C3C3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I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3C3C3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 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3C3C3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a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3C3C3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g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3C3C3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r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3C3C3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e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3C3C3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e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3C3C3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 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3C3C3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t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3C3C3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o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3C3C3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 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3C3C3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t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3C3C3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h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3C3C3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e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3C3C3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 </a:t>
            </a:r>
            <a:pPr algn="l">
              <a:lnSpc>
                <a:spcPts val="1050"/>
              </a:lnSpc>
            </a:pPr>
            <a:r>
              <a:rPr lang="en-US" sz="1050" b="1" i="0" dirty="0">
                <a:solidFill>
                  <a:srgbClr val="3C3C3C"/>
                </a:solidFill>
                <a:latin typeface="Poppins Bold" pitchFamily="34" charset="0"/>
                <a:ea typeface="Poppins Bold" pitchFamily="34" charset="-122"/>
                <a:cs typeface="Poppins Bold" pitchFamily="34" charset="-120"/>
              </a:rPr>
              <a:t>T</a:t>
            </a:r>
            <a:pPr algn="l">
              <a:lnSpc>
                <a:spcPts val="1050"/>
              </a:lnSpc>
            </a:pPr>
            <a:r>
              <a:rPr lang="en-US" sz="1050" b="1" i="0" dirty="0">
                <a:solidFill>
                  <a:srgbClr val="3C3C3C"/>
                </a:solidFill>
                <a:latin typeface="Poppins Bold" pitchFamily="34" charset="0"/>
                <a:ea typeface="Poppins Bold" pitchFamily="34" charset="-122"/>
                <a:cs typeface="Poppins Bold" pitchFamily="34" charset="-120"/>
              </a:rPr>
              <a:t>e</a:t>
            </a:r>
            <a:pPr algn="l">
              <a:lnSpc>
                <a:spcPts val="1050"/>
              </a:lnSpc>
            </a:pPr>
            <a:r>
              <a:rPr lang="en-US" sz="1050" b="1" i="0" dirty="0">
                <a:solidFill>
                  <a:srgbClr val="3C3C3C"/>
                </a:solidFill>
                <a:latin typeface="Poppins Bold" pitchFamily="34" charset="0"/>
                <a:ea typeface="Poppins Bold" pitchFamily="34" charset="-122"/>
                <a:cs typeface="Poppins Bold" pitchFamily="34" charset="-120"/>
              </a:rPr>
              <a:t>r</a:t>
            </a:r>
            <a:pPr algn="l">
              <a:lnSpc>
                <a:spcPts val="1050"/>
              </a:lnSpc>
            </a:pPr>
            <a:r>
              <a:rPr lang="en-US" sz="1050" b="1" i="0" dirty="0">
                <a:solidFill>
                  <a:srgbClr val="3C3C3C"/>
                </a:solidFill>
                <a:latin typeface="Poppins Bold" pitchFamily="34" charset="0"/>
                <a:ea typeface="Poppins Bold" pitchFamily="34" charset="-122"/>
                <a:cs typeface="Poppins Bold" pitchFamily="34" charset="-120"/>
              </a:rPr>
              <a:t>m</a:t>
            </a:r>
            <a:pPr algn="l">
              <a:lnSpc>
                <a:spcPts val="1050"/>
              </a:lnSpc>
            </a:pPr>
            <a:r>
              <a:rPr lang="en-US" sz="1050" b="1" i="0" dirty="0">
                <a:solidFill>
                  <a:srgbClr val="3C3C3C"/>
                </a:solidFill>
                <a:latin typeface="Poppins Bold" pitchFamily="34" charset="0"/>
                <a:ea typeface="Poppins Bold" pitchFamily="34" charset="-122"/>
                <a:cs typeface="Poppins Bold" pitchFamily="34" charset="-120"/>
              </a:rPr>
              <a:t>s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3C3C3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 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3C3C3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a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3C3C3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n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3C3C3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d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3C3C3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 </a:t>
            </a:r>
            <a:pPr algn="l">
              <a:lnSpc>
                <a:spcPts val="1050"/>
              </a:lnSpc>
            </a:pPr>
            <a:r>
              <a:rPr lang="en-US" sz="1050" b="1" i="0" dirty="0">
                <a:solidFill>
                  <a:srgbClr val="3C3C3C"/>
                </a:solidFill>
                <a:latin typeface="Poppins Bold" pitchFamily="34" charset="0"/>
                <a:ea typeface="Poppins Bold" pitchFamily="34" charset="-122"/>
                <a:cs typeface="Poppins Bold" pitchFamily="34" charset="-120"/>
              </a:rPr>
              <a:t>P</a:t>
            </a:r>
            <a:pPr algn="l">
              <a:lnSpc>
                <a:spcPts val="1050"/>
              </a:lnSpc>
            </a:pPr>
            <a:r>
              <a:rPr lang="en-US" sz="1050" b="1" i="0" dirty="0">
                <a:solidFill>
                  <a:srgbClr val="3C3C3C"/>
                </a:solidFill>
                <a:latin typeface="Poppins Bold" pitchFamily="34" charset="0"/>
                <a:ea typeface="Poppins Bold" pitchFamily="34" charset="-122"/>
                <a:cs typeface="Poppins Bold" pitchFamily="34" charset="-120"/>
              </a:rPr>
              <a:t>r</a:t>
            </a:r>
            <a:pPr algn="l">
              <a:lnSpc>
                <a:spcPts val="1050"/>
              </a:lnSpc>
            </a:pPr>
            <a:r>
              <a:rPr lang="en-US" sz="1050" b="1" i="0" dirty="0">
                <a:solidFill>
                  <a:srgbClr val="3C3C3C"/>
                </a:solidFill>
                <a:latin typeface="Poppins Bold" pitchFamily="34" charset="0"/>
                <a:ea typeface="Poppins Bold" pitchFamily="34" charset="-122"/>
                <a:cs typeface="Poppins Bold" pitchFamily="34" charset="-120"/>
              </a:rPr>
              <a:t>i</a:t>
            </a:r>
            <a:pPr algn="l">
              <a:lnSpc>
                <a:spcPts val="1050"/>
              </a:lnSpc>
            </a:pPr>
            <a:r>
              <a:rPr lang="en-US" sz="1050" b="1" i="0" dirty="0">
                <a:solidFill>
                  <a:srgbClr val="3C3C3C"/>
                </a:solidFill>
                <a:latin typeface="Poppins Bold" pitchFamily="34" charset="0"/>
                <a:ea typeface="Poppins Bold" pitchFamily="34" charset="-122"/>
                <a:cs typeface="Poppins Bold" pitchFamily="34" charset="-120"/>
              </a:rPr>
              <a:t>v</a:t>
            </a:r>
            <a:pPr algn="l">
              <a:lnSpc>
                <a:spcPts val="1050"/>
              </a:lnSpc>
            </a:pPr>
            <a:r>
              <a:rPr lang="en-US" sz="1050" b="1" i="0" dirty="0">
                <a:solidFill>
                  <a:srgbClr val="3C3C3C"/>
                </a:solidFill>
                <a:latin typeface="Poppins Bold" pitchFamily="34" charset="0"/>
                <a:ea typeface="Poppins Bold" pitchFamily="34" charset="-122"/>
                <a:cs typeface="Poppins Bold" pitchFamily="34" charset="-120"/>
              </a:rPr>
              <a:t>a</a:t>
            </a:r>
            <a:pPr algn="l">
              <a:lnSpc>
                <a:spcPts val="1050"/>
              </a:lnSpc>
            </a:pPr>
            <a:r>
              <a:rPr lang="en-US" sz="1050" b="1" i="0" dirty="0">
                <a:solidFill>
                  <a:srgbClr val="3C3C3C"/>
                </a:solidFill>
                <a:latin typeface="Poppins Bold" pitchFamily="34" charset="0"/>
                <a:ea typeface="Poppins Bold" pitchFamily="34" charset="-122"/>
                <a:cs typeface="Poppins Bold" pitchFamily="34" charset="-120"/>
              </a:rPr>
              <a:t>c</a:t>
            </a:r>
            <a:pPr algn="l">
              <a:lnSpc>
                <a:spcPts val="1050"/>
              </a:lnSpc>
            </a:pPr>
            <a:r>
              <a:rPr lang="en-US" sz="1050" b="1" i="0" dirty="0">
                <a:solidFill>
                  <a:srgbClr val="3C3C3C"/>
                </a:solidFill>
                <a:latin typeface="Poppins Bold" pitchFamily="34" charset="0"/>
                <a:ea typeface="Poppins Bold" pitchFamily="34" charset="-122"/>
                <a:cs typeface="Poppins Bold" pitchFamily="34" charset="-120"/>
              </a:rPr>
              <a:t>y</a:t>
            </a:r>
            <a:pPr algn="l">
              <a:lnSpc>
                <a:spcPts val="1050"/>
              </a:lnSpc>
            </a:pPr>
            <a:r>
              <a:rPr lang="en-US" sz="1050" b="1" i="0" dirty="0">
                <a:solidFill>
                  <a:srgbClr val="3C3C3C"/>
                </a:solidFill>
                <a:latin typeface="Poppins Bold" pitchFamily="34" charset="0"/>
                <a:ea typeface="Poppins Bold" pitchFamily="34" charset="-122"/>
                <a:cs typeface="Poppins Bold" pitchFamily="34" charset="-120"/>
              </a:rPr>
              <a:t> </a:t>
            </a:r>
            <a:pPr algn="l">
              <a:lnSpc>
                <a:spcPts val="1050"/>
              </a:lnSpc>
            </a:pPr>
            <a:r>
              <a:rPr lang="en-US" sz="1050" b="1" i="0" dirty="0">
                <a:solidFill>
                  <a:srgbClr val="3C3C3C"/>
                </a:solidFill>
                <a:latin typeface="Poppins Bold" pitchFamily="34" charset="0"/>
                <a:ea typeface="Poppins Bold" pitchFamily="34" charset="-122"/>
                <a:cs typeface="Poppins Bold" pitchFamily="34" charset="-120"/>
              </a:rPr>
              <a:t>P</a:t>
            </a:r>
            <a:pPr algn="l">
              <a:lnSpc>
                <a:spcPts val="1050"/>
              </a:lnSpc>
            </a:pPr>
            <a:r>
              <a:rPr lang="en-US" sz="1050" b="1" i="0" dirty="0">
                <a:solidFill>
                  <a:srgbClr val="3C3C3C"/>
                </a:solidFill>
                <a:latin typeface="Poppins Bold" pitchFamily="34" charset="0"/>
                <a:ea typeface="Poppins Bold" pitchFamily="34" charset="-122"/>
                <a:cs typeface="Poppins Bold" pitchFamily="34" charset="-120"/>
              </a:rPr>
              <a:t>o</a:t>
            </a:r>
            <a:pPr algn="l">
              <a:lnSpc>
                <a:spcPts val="1050"/>
              </a:lnSpc>
            </a:pPr>
            <a:r>
              <a:rPr lang="en-US" sz="1050" b="1" i="0" dirty="0">
                <a:solidFill>
                  <a:srgbClr val="3C3C3C"/>
                </a:solidFill>
                <a:latin typeface="Poppins Bold" pitchFamily="34" charset="0"/>
                <a:ea typeface="Poppins Bold" pitchFamily="34" charset="-122"/>
                <a:cs typeface="Poppins Bold" pitchFamily="34" charset="-120"/>
              </a:rPr>
              <a:t>l</a:t>
            </a:r>
            <a:pPr algn="l">
              <a:lnSpc>
                <a:spcPts val="1050"/>
              </a:lnSpc>
            </a:pPr>
            <a:r>
              <a:rPr lang="en-US" sz="1050" b="1" i="0" dirty="0">
                <a:solidFill>
                  <a:srgbClr val="3C3C3C"/>
                </a:solidFill>
                <a:latin typeface="Poppins Bold" pitchFamily="34" charset="0"/>
                <a:ea typeface="Poppins Bold" pitchFamily="34" charset="-122"/>
                <a:cs typeface="Poppins Bold" pitchFamily="34" charset="-120"/>
              </a:rPr>
              <a:t>i</a:t>
            </a:r>
            <a:pPr algn="l">
              <a:lnSpc>
                <a:spcPts val="1050"/>
              </a:lnSpc>
            </a:pPr>
            <a:r>
              <a:rPr lang="en-US" sz="1050" b="1" i="0" dirty="0">
                <a:solidFill>
                  <a:srgbClr val="3C3C3C"/>
                </a:solidFill>
                <a:latin typeface="Poppins Bold" pitchFamily="34" charset="0"/>
                <a:ea typeface="Poppins Bold" pitchFamily="34" charset="-122"/>
                <a:cs typeface="Poppins Bold" pitchFamily="34" charset="-120"/>
              </a:rPr>
              <a:t>c</a:t>
            </a:r>
            <a:pPr algn="l">
              <a:lnSpc>
                <a:spcPts val="1050"/>
              </a:lnSpc>
            </a:pPr>
            <a:r>
              <a:rPr lang="en-US" sz="1050" b="1" i="0" dirty="0">
                <a:solidFill>
                  <a:srgbClr val="3C3C3C"/>
                </a:solidFill>
                <a:latin typeface="Poppins Bold" pitchFamily="34" charset="0"/>
                <a:ea typeface="Poppins Bold" pitchFamily="34" charset="-122"/>
                <a:cs typeface="Poppins Bold" pitchFamily="34" charset="-120"/>
              </a:rPr>
              <a:t>y</a:t>
            </a:r>
            <a:pPr algn="l">
              <a:lnSpc>
                <a:spcPts val="1050"/>
              </a:lnSpc>
            </a:pPr>
            <a:r>
              <a:rPr lang="en-US" sz="1050" b="1" i="0" dirty="0">
                <a:solidFill>
                  <a:srgbClr val="3C3C3C"/>
                </a:solidFill>
                <a:latin typeface="Poppins Bold" pitchFamily="34" charset="0"/>
                <a:ea typeface="Poppins Bold" pitchFamily="34" charset="-122"/>
                <a:cs typeface="Poppins Bold" pitchFamily="34" charset="-120"/>
              </a:rPr>
              <a:t>.</a:t>
            </a:r>
            <a:endParaRPr lang="en-US" sz="1050" dirty="0"/>
          </a:p>
        </p:txBody>
      </p:sp>
      <p:sp>
        <p:nvSpPr>
          <p:cNvPr id="41" name="Text 20"/>
          <p:cNvSpPr/>
          <p:nvPr/>
        </p:nvSpPr>
        <p:spPr>
          <a:xfrm>
            <a:off x="1733550" y="4286250"/>
            <a:ext cx="81915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8C8C8C"/>
                </a:solidFill>
                <a:latin typeface="Rubik Regular" pitchFamily="34" charset="0"/>
                <a:ea typeface="Rubik Regular" pitchFamily="34" charset="-122"/>
                <a:cs typeface="Rubik Regular" pitchFamily="34" charset="-120"/>
              </a:rPr>
              <a:t>F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8C8C8C"/>
                </a:solidFill>
                <a:latin typeface="Rubik Regular" pitchFamily="34" charset="0"/>
                <a:ea typeface="Rubik Regular" pitchFamily="34" charset="-122"/>
                <a:cs typeface="Rubik Regular" pitchFamily="34" charset="-120"/>
              </a:rPr>
              <a:t>i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8C8C8C"/>
                </a:solidFill>
                <a:latin typeface="Rubik Regular" pitchFamily="34" charset="0"/>
                <a:ea typeface="Rubik Regular" pitchFamily="34" charset="-122"/>
                <a:cs typeface="Rubik Regular" pitchFamily="34" charset="-120"/>
              </a:rPr>
              <a:t>r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8C8C8C"/>
                </a:solidFill>
                <a:latin typeface="Rubik Regular" pitchFamily="34" charset="0"/>
                <a:ea typeface="Rubik Regular" pitchFamily="34" charset="-122"/>
                <a:cs typeface="Rubik Regular" pitchFamily="34" charset="-120"/>
              </a:rPr>
              <a:t>s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8C8C8C"/>
                </a:solidFill>
                <a:latin typeface="Rubik Regular" pitchFamily="34" charset="0"/>
                <a:ea typeface="Rubik Regular" pitchFamily="34" charset="-122"/>
                <a:cs typeface="Rubik Regular" pitchFamily="34" charset="-120"/>
              </a:rPr>
              <a:t>t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8C8C8C"/>
                </a:solidFill>
                <a:latin typeface="Rubik Regular" pitchFamily="34" charset="0"/>
                <a:ea typeface="Rubik Regular" pitchFamily="34" charset="-122"/>
                <a:cs typeface="Rubik Regular" pitchFamily="34" charset="-120"/>
              </a:rPr>
              <a:t> 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8C8C8C"/>
                </a:solidFill>
                <a:latin typeface="Rubik Regular" pitchFamily="34" charset="0"/>
                <a:ea typeface="Rubik Regular" pitchFamily="34" charset="-122"/>
                <a:cs typeface="Rubik Regular" pitchFamily="34" charset="-120"/>
              </a:rPr>
              <a:t>N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8C8C8C"/>
                </a:solidFill>
                <a:latin typeface="Rubik Regular" pitchFamily="34" charset="0"/>
                <a:ea typeface="Rubik Regular" pitchFamily="34" charset="-122"/>
                <a:cs typeface="Rubik Regular" pitchFamily="34" charset="-120"/>
              </a:rPr>
              <a:t>a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8C8C8C"/>
                </a:solidFill>
                <a:latin typeface="Rubik Regular" pitchFamily="34" charset="0"/>
                <a:ea typeface="Rubik Regular" pitchFamily="34" charset="-122"/>
                <a:cs typeface="Rubik Regular" pitchFamily="34" charset="-120"/>
              </a:rPr>
              <a:t>m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8C8C8C"/>
                </a:solidFill>
                <a:latin typeface="Rubik Regular" pitchFamily="34" charset="0"/>
                <a:ea typeface="Rubik Regular" pitchFamily="34" charset="-122"/>
                <a:cs typeface="Rubik Regular" pitchFamily="34" charset="-120"/>
              </a:rPr>
              <a:t>e</a:t>
            </a:r>
            <a:endParaRPr lang="en-US" sz="1200" dirty="0"/>
          </a:p>
        </p:txBody>
      </p:sp>
      <p:sp>
        <p:nvSpPr>
          <p:cNvPr id="42" name="Text 21"/>
          <p:cNvSpPr/>
          <p:nvPr/>
        </p:nvSpPr>
        <p:spPr>
          <a:xfrm>
            <a:off x="3829050" y="4286250"/>
            <a:ext cx="80962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8C8C8C"/>
                </a:solidFill>
                <a:latin typeface="Rubik Regular" pitchFamily="34" charset="0"/>
                <a:ea typeface="Rubik Regular" pitchFamily="34" charset="-122"/>
                <a:cs typeface="Rubik Regular" pitchFamily="34" charset="-120"/>
              </a:rPr>
              <a:t>L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8C8C8C"/>
                </a:solidFill>
                <a:latin typeface="Rubik Regular" pitchFamily="34" charset="0"/>
                <a:ea typeface="Rubik Regular" pitchFamily="34" charset="-122"/>
                <a:cs typeface="Rubik Regular" pitchFamily="34" charset="-120"/>
              </a:rPr>
              <a:t>a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8C8C8C"/>
                </a:solidFill>
                <a:latin typeface="Rubik Regular" pitchFamily="34" charset="0"/>
                <a:ea typeface="Rubik Regular" pitchFamily="34" charset="-122"/>
                <a:cs typeface="Rubik Regular" pitchFamily="34" charset="-120"/>
              </a:rPr>
              <a:t>s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8C8C8C"/>
                </a:solidFill>
                <a:latin typeface="Rubik Regular" pitchFamily="34" charset="0"/>
                <a:ea typeface="Rubik Regular" pitchFamily="34" charset="-122"/>
                <a:cs typeface="Rubik Regular" pitchFamily="34" charset="-120"/>
              </a:rPr>
              <a:t>t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8C8C8C"/>
                </a:solidFill>
                <a:latin typeface="Rubik Regular" pitchFamily="34" charset="0"/>
                <a:ea typeface="Rubik Regular" pitchFamily="34" charset="-122"/>
                <a:cs typeface="Rubik Regular" pitchFamily="34" charset="-120"/>
              </a:rPr>
              <a:t> 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8C8C8C"/>
                </a:solidFill>
                <a:latin typeface="Rubik Regular" pitchFamily="34" charset="0"/>
                <a:ea typeface="Rubik Regular" pitchFamily="34" charset="-122"/>
                <a:cs typeface="Rubik Regular" pitchFamily="34" charset="-120"/>
              </a:rPr>
              <a:t>N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8C8C8C"/>
                </a:solidFill>
                <a:latin typeface="Rubik Regular" pitchFamily="34" charset="0"/>
                <a:ea typeface="Rubik Regular" pitchFamily="34" charset="-122"/>
                <a:cs typeface="Rubik Regular" pitchFamily="34" charset="-120"/>
              </a:rPr>
              <a:t>a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8C8C8C"/>
                </a:solidFill>
                <a:latin typeface="Rubik Regular" pitchFamily="34" charset="0"/>
                <a:ea typeface="Rubik Regular" pitchFamily="34" charset="-122"/>
                <a:cs typeface="Rubik Regular" pitchFamily="34" charset="-120"/>
              </a:rPr>
              <a:t>m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8C8C8C"/>
                </a:solidFill>
                <a:latin typeface="Rubik Regular" pitchFamily="34" charset="0"/>
                <a:ea typeface="Rubik Regular" pitchFamily="34" charset="-122"/>
                <a:cs typeface="Rubik Regular" pitchFamily="34" charset="-120"/>
              </a:rPr>
              <a:t>e</a:t>
            </a:r>
            <a:endParaRPr lang="en-US" sz="1200" dirty="0"/>
          </a:p>
        </p:txBody>
      </p:sp>
      <p:sp>
        <p:nvSpPr>
          <p:cNvPr id="43" name="Text 22"/>
          <p:cNvSpPr/>
          <p:nvPr/>
        </p:nvSpPr>
        <p:spPr>
          <a:xfrm>
            <a:off x="1733550" y="5467350"/>
            <a:ext cx="43815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8C8C8C"/>
                </a:solidFill>
                <a:latin typeface="Rubik Regular" pitchFamily="34" charset="0"/>
                <a:ea typeface="Rubik Regular" pitchFamily="34" charset="-122"/>
                <a:cs typeface="Rubik Regular" pitchFamily="34" charset="-120"/>
              </a:rPr>
              <a:t>E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8C8C8C"/>
                </a:solidFill>
                <a:latin typeface="Rubik Regular" pitchFamily="34" charset="0"/>
                <a:ea typeface="Rubik Regular" pitchFamily="34" charset="-122"/>
                <a:cs typeface="Rubik Regular" pitchFamily="34" charset="-120"/>
              </a:rPr>
              <a:t>m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8C8C8C"/>
                </a:solidFill>
                <a:latin typeface="Rubik Regular" pitchFamily="34" charset="0"/>
                <a:ea typeface="Rubik Regular" pitchFamily="34" charset="-122"/>
                <a:cs typeface="Rubik Regular" pitchFamily="34" charset="-120"/>
              </a:rPr>
              <a:t>a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8C8C8C"/>
                </a:solidFill>
                <a:latin typeface="Rubik Regular" pitchFamily="34" charset="0"/>
                <a:ea typeface="Rubik Regular" pitchFamily="34" charset="-122"/>
                <a:cs typeface="Rubik Regular" pitchFamily="34" charset="-120"/>
              </a:rPr>
              <a:t>i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8C8C8C"/>
                </a:solidFill>
                <a:latin typeface="Rubik Regular" pitchFamily="34" charset="0"/>
                <a:ea typeface="Rubik Regular" pitchFamily="34" charset="-122"/>
                <a:cs typeface="Rubik Regular" pitchFamily="34" charset="-120"/>
              </a:rPr>
              <a:t>l</a:t>
            </a:r>
            <a:endParaRPr lang="en-US" sz="1200" dirty="0"/>
          </a:p>
        </p:txBody>
      </p:sp>
      <p:sp>
        <p:nvSpPr>
          <p:cNvPr id="44" name="Text 23"/>
          <p:cNvSpPr/>
          <p:nvPr/>
        </p:nvSpPr>
        <p:spPr>
          <a:xfrm>
            <a:off x="1733550" y="4876800"/>
            <a:ext cx="78105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8C8C8C"/>
                </a:solidFill>
                <a:latin typeface="Rubik Regular" pitchFamily="34" charset="0"/>
                <a:ea typeface="Rubik Regular" pitchFamily="34" charset="-122"/>
                <a:cs typeface="Rubik Regular" pitchFamily="34" charset="-120"/>
              </a:rPr>
              <a:t>U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8C8C8C"/>
                </a:solidFill>
                <a:latin typeface="Rubik Regular" pitchFamily="34" charset="0"/>
                <a:ea typeface="Rubik Regular" pitchFamily="34" charset="-122"/>
                <a:cs typeface="Rubik Regular" pitchFamily="34" charset="-120"/>
              </a:rPr>
              <a:t>s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8C8C8C"/>
                </a:solidFill>
                <a:latin typeface="Rubik Regular" pitchFamily="34" charset="0"/>
                <a:ea typeface="Rubik Regular" pitchFamily="34" charset="-122"/>
                <a:cs typeface="Rubik Regular" pitchFamily="34" charset="-120"/>
              </a:rPr>
              <a:t>e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8C8C8C"/>
                </a:solidFill>
                <a:latin typeface="Rubik Regular" pitchFamily="34" charset="0"/>
                <a:ea typeface="Rubik Regular" pitchFamily="34" charset="-122"/>
                <a:cs typeface="Rubik Regular" pitchFamily="34" charset="-120"/>
              </a:rPr>
              <a:t>r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8C8C8C"/>
                </a:solidFill>
                <a:latin typeface="Rubik Regular" pitchFamily="34" charset="0"/>
                <a:ea typeface="Rubik Regular" pitchFamily="34" charset="-122"/>
                <a:cs typeface="Rubik Regular" pitchFamily="34" charset="-120"/>
              </a:rPr>
              <a:t>n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8C8C8C"/>
                </a:solidFill>
                <a:latin typeface="Rubik Regular" pitchFamily="34" charset="0"/>
                <a:ea typeface="Rubik Regular" pitchFamily="34" charset="-122"/>
                <a:cs typeface="Rubik Regular" pitchFamily="34" charset="-120"/>
              </a:rPr>
              <a:t>a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8C8C8C"/>
                </a:solidFill>
                <a:latin typeface="Rubik Regular" pitchFamily="34" charset="0"/>
                <a:ea typeface="Rubik Regular" pitchFamily="34" charset="-122"/>
                <a:cs typeface="Rubik Regular" pitchFamily="34" charset="-120"/>
              </a:rPr>
              <a:t>m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8C8C8C"/>
                </a:solidFill>
                <a:latin typeface="Rubik Regular" pitchFamily="34" charset="0"/>
                <a:ea typeface="Rubik Regular" pitchFamily="34" charset="-122"/>
                <a:cs typeface="Rubik Regular" pitchFamily="34" charset="-120"/>
              </a:rPr>
              <a:t>e</a:t>
            </a:r>
            <a:endParaRPr lang="en-US" sz="1200" dirty="0"/>
          </a:p>
        </p:txBody>
      </p:sp>
      <p:sp>
        <p:nvSpPr>
          <p:cNvPr id="45" name="Text 24"/>
          <p:cNvSpPr/>
          <p:nvPr/>
        </p:nvSpPr>
        <p:spPr>
          <a:xfrm>
            <a:off x="1733550" y="6057900"/>
            <a:ext cx="74295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8C8C8C"/>
                </a:solidFill>
                <a:latin typeface="Rubik Regular" pitchFamily="34" charset="0"/>
                <a:ea typeface="Rubik Regular" pitchFamily="34" charset="-122"/>
                <a:cs typeface="Rubik Regular" pitchFamily="34" charset="-120"/>
              </a:rPr>
              <a:t>P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8C8C8C"/>
                </a:solidFill>
                <a:latin typeface="Rubik Regular" pitchFamily="34" charset="0"/>
                <a:ea typeface="Rubik Regular" pitchFamily="34" charset="-122"/>
                <a:cs typeface="Rubik Regular" pitchFamily="34" charset="-120"/>
              </a:rPr>
              <a:t>a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8C8C8C"/>
                </a:solidFill>
                <a:latin typeface="Rubik Regular" pitchFamily="34" charset="0"/>
                <a:ea typeface="Rubik Regular" pitchFamily="34" charset="-122"/>
                <a:cs typeface="Rubik Regular" pitchFamily="34" charset="-120"/>
              </a:rPr>
              <a:t>s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8C8C8C"/>
                </a:solidFill>
                <a:latin typeface="Rubik Regular" pitchFamily="34" charset="0"/>
                <a:ea typeface="Rubik Regular" pitchFamily="34" charset="-122"/>
                <a:cs typeface="Rubik Regular" pitchFamily="34" charset="-120"/>
              </a:rPr>
              <a:t>s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8C8C8C"/>
                </a:solidFill>
                <a:latin typeface="Rubik Regular" pitchFamily="34" charset="0"/>
                <a:ea typeface="Rubik Regular" pitchFamily="34" charset="-122"/>
                <a:cs typeface="Rubik Regular" pitchFamily="34" charset="-120"/>
              </a:rPr>
              <a:t>w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8C8C8C"/>
                </a:solidFill>
                <a:latin typeface="Rubik Regular" pitchFamily="34" charset="0"/>
                <a:ea typeface="Rubik Regular" pitchFamily="34" charset="-122"/>
                <a:cs typeface="Rubik Regular" pitchFamily="34" charset="-120"/>
              </a:rPr>
              <a:t>o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8C8C8C"/>
                </a:solidFill>
                <a:latin typeface="Rubik Regular" pitchFamily="34" charset="0"/>
                <a:ea typeface="Rubik Regular" pitchFamily="34" charset="-122"/>
                <a:cs typeface="Rubik Regular" pitchFamily="34" charset="-120"/>
              </a:rPr>
              <a:t>r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8C8C8C"/>
                </a:solidFill>
                <a:latin typeface="Rubik Regular" pitchFamily="34" charset="0"/>
                <a:ea typeface="Rubik Regular" pitchFamily="34" charset="-122"/>
                <a:cs typeface="Rubik Regular" pitchFamily="34" charset="-120"/>
              </a:rPr>
              <a:t>d</a:t>
            </a:r>
            <a:endParaRPr lang="en-US" sz="1200" dirty="0"/>
          </a:p>
        </p:txBody>
      </p:sp>
      <p:sp>
        <p:nvSpPr>
          <p:cNvPr id="46" name="Text 25"/>
          <p:cNvSpPr/>
          <p:nvPr/>
        </p:nvSpPr>
        <p:spPr>
          <a:xfrm>
            <a:off x="3467100" y="3714750"/>
            <a:ext cx="20955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8C8C8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o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8C8C8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r</a:t>
            </a:r>
            <a:endParaRPr lang="en-US" sz="12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7200900" cy="935355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rcRect l="0" r="0" t="0" b="0"/>
          <a:stretch/>
        </p:blipFill>
        <p:spPr>
          <a:xfrm>
            <a:off x="609600" y="342900"/>
            <a:ext cx="13184758" cy="466479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rcRect l="0" r="0" t="0" b="0"/>
          <a:stretch/>
        </p:blipFill>
        <p:spPr>
          <a:xfrm>
            <a:off x="7200900" y="0"/>
            <a:ext cx="7200900" cy="9353550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rcRect l="0" r="0" t="0" b="0"/>
          <a:stretch/>
        </p:blipFill>
        <p:spPr>
          <a:xfrm>
            <a:off x="8429625" y="6858000"/>
            <a:ext cx="5972175" cy="2495550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rcRect l="0" r="0" t="0" b="0"/>
          <a:stretch/>
        </p:blipFill>
        <p:spPr>
          <a:xfrm>
            <a:off x="10829925" y="2705100"/>
            <a:ext cx="2371725" cy="2409825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rcRect l="0" r="0" t="0" b="0"/>
          <a:stretch/>
        </p:blipFill>
        <p:spPr>
          <a:xfrm>
            <a:off x="10039350" y="3295650"/>
            <a:ext cx="2371725" cy="2409825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rcRect l="0" r="0" t="0" b="0"/>
          <a:stretch/>
        </p:blipFill>
        <p:spPr>
          <a:xfrm>
            <a:off x="9105900" y="1619250"/>
            <a:ext cx="2600325" cy="2486025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8"/>
          <a:srcRect l="0" r="0" t="0" b="0"/>
          <a:stretch/>
        </p:blipFill>
        <p:spPr>
          <a:xfrm>
            <a:off x="8315325" y="2209800"/>
            <a:ext cx="2600325" cy="2486025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9"/>
          <a:srcRect l="0" r="0" t="0" b="0"/>
          <a:stretch/>
        </p:blipFill>
        <p:spPr>
          <a:xfrm>
            <a:off x="2000250" y="6238875"/>
            <a:ext cx="3190875" cy="133350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0"/>
          <a:srcRect l="0" r="0" t="0" b="0"/>
          <a:stretch/>
        </p:blipFill>
        <p:spPr>
          <a:xfrm>
            <a:off x="1590675" y="4505325"/>
            <a:ext cx="3981450" cy="447675"/>
          </a:xfrm>
          <a:prstGeom prst="rect">
            <a:avLst/>
          </a:prstGeom>
        </p:spPr>
      </p:pic>
      <p:pic>
        <p:nvPicPr>
          <p:cNvPr id="12" name="Image 10" descr="preencoded.png">    </p:cNvPr>
          <p:cNvPicPr>
            <a:picLocks noChangeAspect="1"/>
          </p:cNvPicPr>
          <p:nvPr/>
        </p:nvPicPr>
        <p:blipFill>
          <a:blip r:embed="rId11"/>
          <a:srcRect l="0" r="0" t="0" b="0"/>
          <a:stretch/>
        </p:blipFill>
        <p:spPr>
          <a:xfrm>
            <a:off x="1590675" y="5095875"/>
            <a:ext cx="3981450" cy="447675"/>
          </a:xfrm>
          <a:prstGeom prst="rect">
            <a:avLst/>
          </a:prstGeom>
        </p:spPr>
      </p:pic>
      <p:pic>
        <p:nvPicPr>
          <p:cNvPr id="13" name="Image 11" descr="preencoded.png">    </p:cNvPr>
          <p:cNvPicPr>
            <a:picLocks noChangeAspect="1"/>
          </p:cNvPicPr>
          <p:nvPr/>
        </p:nvPicPr>
        <p:blipFill>
          <a:blip r:embed="rId12"/>
          <a:srcRect l="0" r="0" t="0" b="0"/>
          <a:stretch/>
        </p:blipFill>
        <p:spPr>
          <a:xfrm>
            <a:off x="2676525" y="3543300"/>
            <a:ext cx="228600" cy="228600"/>
          </a:xfrm>
          <a:prstGeom prst="rect">
            <a:avLst/>
          </a:prstGeom>
        </p:spPr>
      </p:pic>
      <p:pic>
        <p:nvPicPr>
          <p:cNvPr id="14" name="Image 12" descr="preencoded.png">    </p:cNvPr>
          <p:cNvPicPr>
            <a:picLocks noChangeAspect="1"/>
          </p:cNvPicPr>
          <p:nvPr/>
        </p:nvPicPr>
        <p:blipFill>
          <a:blip r:embed="rId13"/>
          <a:srcRect l="0" r="0" t="0" b="0"/>
          <a:stretch/>
        </p:blipFill>
        <p:spPr>
          <a:xfrm>
            <a:off x="3467100" y="3543300"/>
            <a:ext cx="228600" cy="228600"/>
          </a:xfrm>
          <a:prstGeom prst="rect">
            <a:avLst/>
          </a:prstGeom>
        </p:spPr>
      </p:pic>
      <p:pic>
        <p:nvPicPr>
          <p:cNvPr id="15" name="Image 13" descr="preencoded.png">    </p:cNvPr>
          <p:cNvPicPr>
            <a:picLocks noChangeAspect="1"/>
          </p:cNvPicPr>
          <p:nvPr/>
        </p:nvPicPr>
        <p:blipFill>
          <a:blip r:embed="rId14"/>
          <a:srcRect l="0" r="0" t="0" b="0"/>
          <a:stretch/>
        </p:blipFill>
        <p:spPr>
          <a:xfrm>
            <a:off x="4257675" y="3543300"/>
            <a:ext cx="228600" cy="228600"/>
          </a:xfrm>
          <a:prstGeom prst="rect">
            <a:avLst/>
          </a:prstGeom>
        </p:spPr>
      </p:pic>
      <p:pic>
        <p:nvPicPr>
          <p:cNvPr id="16" name="Image 14" descr="preencoded.png">    </p:cNvPr>
          <p:cNvPicPr>
            <a:picLocks noChangeAspect="1"/>
          </p:cNvPicPr>
          <p:nvPr/>
        </p:nvPicPr>
        <p:blipFill>
          <a:blip r:embed="rId15"/>
          <a:srcRect l="0" r="0" t="0" b="0"/>
          <a:stretch/>
        </p:blipFill>
        <p:spPr>
          <a:xfrm>
            <a:off x="3152775" y="4086225"/>
            <a:ext cx="885825" cy="152400"/>
          </a:xfrm>
          <a:prstGeom prst="rect">
            <a:avLst/>
          </a:prstGeom>
        </p:spPr>
      </p:pic>
      <p:sp>
        <p:nvSpPr>
          <p:cNvPr id="17" name="Text 0"/>
          <p:cNvSpPr/>
          <p:nvPr/>
        </p:nvSpPr>
        <p:spPr>
          <a:xfrm>
            <a:off x="3095625" y="2971800"/>
            <a:ext cx="9525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2400"/>
              </a:lnSpc>
            </a:pPr>
            <a:r>
              <a:rPr lang="en-US" sz="2400" b="0" i="0" dirty="0">
                <a:solidFill>
                  <a:srgbClr val="000000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rPr>
              <a:t>L</a:t>
            </a:r>
            <a:pPr algn="l">
              <a:lnSpc>
                <a:spcPts val="2400"/>
              </a:lnSpc>
            </a:pPr>
            <a:r>
              <a:rPr lang="en-US" sz="2400" b="0" i="0" dirty="0">
                <a:solidFill>
                  <a:srgbClr val="000000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rPr>
              <a:t>o</a:t>
            </a:r>
            <a:pPr algn="l">
              <a:lnSpc>
                <a:spcPts val="2400"/>
              </a:lnSpc>
            </a:pPr>
            <a:r>
              <a:rPr lang="en-US" sz="2400" b="0" i="0" dirty="0">
                <a:solidFill>
                  <a:srgbClr val="000000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rPr>
              <a:t>g</a:t>
            </a:r>
            <a:pPr algn="l">
              <a:lnSpc>
                <a:spcPts val="2400"/>
              </a:lnSpc>
            </a:pPr>
            <a:r>
              <a:rPr lang="en-US" sz="2400" b="0" i="0" dirty="0">
                <a:solidFill>
                  <a:srgbClr val="000000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rPr>
              <a:t> </a:t>
            </a:r>
            <a:pPr algn="l">
              <a:lnSpc>
                <a:spcPts val="2400"/>
              </a:lnSpc>
            </a:pPr>
            <a:r>
              <a:rPr lang="en-US" sz="2400" b="0" i="0" dirty="0">
                <a:solidFill>
                  <a:srgbClr val="000000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rPr>
              <a:t>I</a:t>
            </a:r>
            <a:pPr algn="l">
              <a:lnSpc>
                <a:spcPts val="2400"/>
              </a:lnSpc>
            </a:pPr>
            <a:r>
              <a:rPr lang="en-US" sz="2400" b="0" i="0" dirty="0">
                <a:solidFill>
                  <a:srgbClr val="000000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rPr>
              <a:t>n</a:t>
            </a:r>
            <a:endParaRPr lang="en-US" sz="2400" dirty="0"/>
          </a:p>
        </p:txBody>
      </p:sp>
      <p:sp>
        <p:nvSpPr>
          <p:cNvPr id="18" name="Text 1"/>
          <p:cNvSpPr/>
          <p:nvPr/>
        </p:nvSpPr>
        <p:spPr>
          <a:xfrm>
            <a:off x="10820400" y="4752975"/>
            <a:ext cx="447675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350"/>
              </a:lnSpc>
            </a:pPr>
            <a:r>
              <a:rPr lang="en-US" sz="1350" b="0" i="0" dirty="0">
                <a:solidFill>
                  <a:srgbClr val="000000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rPr>
              <a:t>G</a:t>
            </a:r>
            <a:pPr algn="l">
              <a:lnSpc>
                <a:spcPts val="1350"/>
              </a:lnSpc>
            </a:pPr>
            <a:r>
              <a:rPr lang="en-US" sz="1350" b="0" i="0" dirty="0">
                <a:solidFill>
                  <a:srgbClr val="000000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rPr>
              <a:t>M</a:t>
            </a:r>
            <a:pPr algn="l">
              <a:lnSpc>
                <a:spcPts val="1350"/>
              </a:lnSpc>
            </a:pPr>
            <a:r>
              <a:rPr lang="en-US" sz="1350" b="0" i="0" dirty="0">
                <a:solidFill>
                  <a:srgbClr val="000000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rPr>
              <a:t>K</a:t>
            </a:r>
            <a:endParaRPr lang="en-US" sz="1350" dirty="0"/>
          </a:p>
        </p:txBody>
      </p:sp>
      <p:sp>
        <p:nvSpPr>
          <p:cNvPr id="19" name="Text 2"/>
          <p:cNvSpPr/>
          <p:nvPr/>
        </p:nvSpPr>
        <p:spPr>
          <a:xfrm>
            <a:off x="11258550" y="4762500"/>
            <a:ext cx="63817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N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i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m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b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u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s</a:t>
            </a:r>
            <a:endParaRPr lang="en-US" sz="1200" dirty="0"/>
          </a:p>
        </p:txBody>
      </p:sp>
      <p:sp>
        <p:nvSpPr>
          <p:cNvPr id="20" name="Text 3"/>
          <p:cNvSpPr/>
          <p:nvPr/>
        </p:nvSpPr>
        <p:spPr>
          <a:xfrm>
            <a:off x="10820400" y="4962525"/>
            <a:ext cx="57150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200"/>
              </a:lnSpc>
            </a:pPr>
            <a:r>
              <a:rPr lang="en-US" sz="1200" b="0" i="0" spc="60" kern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2</a:t>
            </a:r>
            <a:pPr algn="l">
              <a:lnSpc>
                <a:spcPts val="1200"/>
              </a:lnSpc>
            </a:pPr>
            <a:r>
              <a:rPr lang="en-US" sz="1200" b="0" i="0" spc="60" kern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0</a:t>
            </a:r>
            <a:pPr algn="l">
              <a:lnSpc>
                <a:spcPts val="1200"/>
              </a:lnSpc>
            </a:pPr>
            <a:r>
              <a:rPr lang="en-US" sz="1200" b="0" i="0" spc="60" kern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2</a:t>
            </a:r>
            <a:pPr algn="l">
              <a:lnSpc>
                <a:spcPts val="1200"/>
              </a:lnSpc>
            </a:pPr>
            <a:r>
              <a:rPr lang="en-US" sz="1200" b="0" i="0" spc="60" kern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2</a:t>
            </a:r>
            <a:endParaRPr lang="en-US" sz="1200" dirty="0"/>
          </a:p>
        </p:txBody>
      </p:sp>
      <p:sp>
        <p:nvSpPr>
          <p:cNvPr id="21" name="Text 4"/>
          <p:cNvSpPr/>
          <p:nvPr/>
        </p:nvSpPr>
        <p:spPr>
          <a:xfrm>
            <a:off x="12392025" y="4772025"/>
            <a:ext cx="695325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000000"/>
                </a:solidFill>
                <a:latin typeface="Rubik Light" pitchFamily="34" charset="0"/>
                <a:ea typeface="Rubik Light" pitchFamily="34" charset="-122"/>
                <a:cs typeface="Rubik Light" pitchFamily="34" charset="-120"/>
              </a:rPr>
              <a:t>G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000000"/>
                </a:solidFill>
                <a:latin typeface="Rubik Light" pitchFamily="34" charset="0"/>
                <a:ea typeface="Rubik Light" pitchFamily="34" charset="-122"/>
                <a:cs typeface="Rubik Light" pitchFamily="34" charset="-120"/>
              </a:rPr>
              <a:t>B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000000"/>
                </a:solidFill>
                <a:latin typeface="Rubik Light" pitchFamily="34" charset="0"/>
                <a:ea typeface="Rubik Light" pitchFamily="34" charset="-122"/>
                <a:cs typeface="Rubik Light" pitchFamily="34" charset="-120"/>
              </a:rPr>
              <a:t> 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000000"/>
                </a:solidFill>
                <a:latin typeface="Rubik Light" pitchFamily="34" charset="0"/>
                <a:ea typeface="Rubik Light" pitchFamily="34" charset="-122"/>
                <a:cs typeface="Rubik Light" pitchFamily="34" charset="-120"/>
              </a:rPr>
              <a:t>E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000000"/>
                </a:solidFill>
                <a:latin typeface="Rubik Light" pitchFamily="34" charset="0"/>
                <a:ea typeface="Rubik Light" pitchFamily="34" charset="-122"/>
                <a:cs typeface="Rubik Light" pitchFamily="34" charset="-120"/>
              </a:rPr>
              <a:t>N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000000"/>
                </a:solidFill>
                <a:latin typeface="Rubik Light" pitchFamily="34" charset="0"/>
                <a:ea typeface="Rubik Light" pitchFamily="34" charset="-122"/>
                <a:cs typeface="Rubik Light" pitchFamily="34" charset="-120"/>
              </a:rPr>
              <a:t>D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000000"/>
                </a:solidFill>
                <a:latin typeface="Rubik Light" pitchFamily="34" charset="0"/>
                <a:ea typeface="Rubik Light" pitchFamily="34" charset="-122"/>
                <a:cs typeface="Rubik Light" pitchFamily="34" charset="-120"/>
              </a:rPr>
              <a:t>E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000000"/>
                </a:solidFill>
                <a:latin typeface="Rubik Light" pitchFamily="34" charset="0"/>
                <a:ea typeface="Rubik Light" pitchFamily="34" charset="-122"/>
                <a:cs typeface="Rubik Light" pitchFamily="34" charset="-120"/>
              </a:rPr>
              <a:t>D</a:t>
            </a:r>
            <a:endParaRPr lang="en-US" sz="1050" dirty="0"/>
          </a:p>
        </p:txBody>
      </p:sp>
      <p:sp>
        <p:nvSpPr>
          <p:cNvPr id="22" name="Text 5"/>
          <p:cNvSpPr/>
          <p:nvPr/>
        </p:nvSpPr>
        <p:spPr>
          <a:xfrm>
            <a:off x="10029825" y="5343525"/>
            <a:ext cx="447675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350"/>
              </a:lnSpc>
            </a:pPr>
            <a:r>
              <a:rPr lang="en-US" sz="1350" b="0" i="0" dirty="0">
                <a:solidFill>
                  <a:srgbClr val="000000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rPr>
              <a:t>G</a:t>
            </a:r>
            <a:pPr algn="l">
              <a:lnSpc>
                <a:spcPts val="1350"/>
              </a:lnSpc>
            </a:pPr>
            <a:r>
              <a:rPr lang="en-US" sz="1350" b="0" i="0" dirty="0">
                <a:solidFill>
                  <a:srgbClr val="000000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rPr>
              <a:t>M</a:t>
            </a:r>
            <a:pPr algn="l">
              <a:lnSpc>
                <a:spcPts val="1350"/>
              </a:lnSpc>
            </a:pPr>
            <a:r>
              <a:rPr lang="en-US" sz="1350" b="0" i="0" dirty="0">
                <a:solidFill>
                  <a:srgbClr val="000000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rPr>
              <a:t>K</a:t>
            </a:r>
            <a:endParaRPr lang="en-US" sz="1350" dirty="0"/>
          </a:p>
        </p:txBody>
      </p:sp>
      <p:sp>
        <p:nvSpPr>
          <p:cNvPr id="23" name="Text 6"/>
          <p:cNvSpPr/>
          <p:nvPr/>
        </p:nvSpPr>
        <p:spPr>
          <a:xfrm>
            <a:off x="10467975" y="5353050"/>
            <a:ext cx="63817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N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i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m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b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u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s</a:t>
            </a:r>
            <a:endParaRPr lang="en-US" sz="1200" dirty="0"/>
          </a:p>
        </p:txBody>
      </p:sp>
      <p:sp>
        <p:nvSpPr>
          <p:cNvPr id="24" name="Text 7"/>
          <p:cNvSpPr/>
          <p:nvPr/>
        </p:nvSpPr>
        <p:spPr>
          <a:xfrm>
            <a:off x="10029825" y="5553075"/>
            <a:ext cx="57150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200"/>
              </a:lnSpc>
            </a:pPr>
            <a:r>
              <a:rPr lang="en-US" sz="1200" b="0" i="0" spc="60" kern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2</a:t>
            </a:r>
            <a:pPr algn="l">
              <a:lnSpc>
                <a:spcPts val="1200"/>
              </a:lnSpc>
            </a:pPr>
            <a:r>
              <a:rPr lang="en-US" sz="1200" b="0" i="0" spc="60" kern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0</a:t>
            </a:r>
            <a:pPr algn="l">
              <a:lnSpc>
                <a:spcPts val="1200"/>
              </a:lnSpc>
            </a:pPr>
            <a:r>
              <a:rPr lang="en-US" sz="1200" b="0" i="0" spc="60" kern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2</a:t>
            </a:r>
            <a:pPr algn="l">
              <a:lnSpc>
                <a:spcPts val="1200"/>
              </a:lnSpc>
            </a:pPr>
            <a:r>
              <a:rPr lang="en-US" sz="1200" b="0" i="0" spc="60" kern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2</a:t>
            </a:r>
            <a:endParaRPr lang="en-US" sz="1200" dirty="0"/>
          </a:p>
        </p:txBody>
      </p:sp>
      <p:sp>
        <p:nvSpPr>
          <p:cNvPr id="25" name="Text 8"/>
          <p:cNvSpPr/>
          <p:nvPr/>
        </p:nvSpPr>
        <p:spPr>
          <a:xfrm>
            <a:off x="11763375" y="5362575"/>
            <a:ext cx="552450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000000"/>
                </a:solidFill>
                <a:latin typeface="Rubik Light" pitchFamily="34" charset="0"/>
                <a:ea typeface="Rubik Light" pitchFamily="34" charset="-122"/>
                <a:cs typeface="Rubik Light" pitchFamily="34" charset="-120"/>
              </a:rPr>
              <a:t>G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000000"/>
                </a:solidFill>
                <a:latin typeface="Rubik Light" pitchFamily="34" charset="0"/>
                <a:ea typeface="Rubik Light" pitchFamily="34" charset="-122"/>
                <a:cs typeface="Rubik Light" pitchFamily="34" charset="-120"/>
              </a:rPr>
              <a:t>B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000000"/>
                </a:solidFill>
                <a:latin typeface="Rubik Light" pitchFamily="34" charset="0"/>
                <a:ea typeface="Rubik Light" pitchFamily="34" charset="-122"/>
                <a:cs typeface="Rubik Light" pitchFamily="34" charset="-120"/>
              </a:rPr>
              <a:t> 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000000"/>
                </a:solidFill>
                <a:latin typeface="Rubik Light" pitchFamily="34" charset="0"/>
                <a:ea typeface="Rubik Light" pitchFamily="34" charset="-122"/>
                <a:cs typeface="Rubik Light" pitchFamily="34" charset="-120"/>
              </a:rPr>
              <a:t>W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000000"/>
                </a:solidFill>
                <a:latin typeface="Rubik Light" pitchFamily="34" charset="0"/>
                <a:ea typeface="Rubik Light" pitchFamily="34" charset="-122"/>
                <a:cs typeface="Rubik Light" pitchFamily="34" charset="-120"/>
              </a:rPr>
              <a:t>A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000000"/>
                </a:solidFill>
                <a:latin typeface="Rubik Light" pitchFamily="34" charset="0"/>
                <a:ea typeface="Rubik Light" pitchFamily="34" charset="-122"/>
                <a:cs typeface="Rubik Light" pitchFamily="34" charset="-120"/>
              </a:rPr>
              <a:t>I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000000"/>
                </a:solidFill>
                <a:latin typeface="Rubik Light" pitchFamily="34" charset="0"/>
                <a:ea typeface="Rubik Light" pitchFamily="34" charset="-122"/>
                <a:cs typeface="Rubik Light" pitchFamily="34" charset="-120"/>
              </a:rPr>
              <a:t>T</a:t>
            </a:r>
            <a:endParaRPr lang="en-US" sz="1050" dirty="0"/>
          </a:p>
        </p:txBody>
      </p:sp>
      <p:sp>
        <p:nvSpPr>
          <p:cNvPr id="26" name="Text 9"/>
          <p:cNvSpPr/>
          <p:nvPr/>
        </p:nvSpPr>
        <p:spPr>
          <a:xfrm>
            <a:off x="9172575" y="3743325"/>
            <a:ext cx="447675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350"/>
              </a:lnSpc>
            </a:pPr>
            <a:r>
              <a:rPr lang="en-US" sz="1350" b="0" i="0" dirty="0">
                <a:solidFill>
                  <a:srgbClr val="000000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rPr>
              <a:t>G</a:t>
            </a:r>
            <a:pPr algn="l">
              <a:lnSpc>
                <a:spcPts val="1350"/>
              </a:lnSpc>
            </a:pPr>
            <a:r>
              <a:rPr lang="en-US" sz="1350" b="0" i="0" dirty="0">
                <a:solidFill>
                  <a:srgbClr val="000000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rPr>
              <a:t>M</a:t>
            </a:r>
            <a:pPr algn="l">
              <a:lnSpc>
                <a:spcPts val="1350"/>
              </a:lnSpc>
            </a:pPr>
            <a:r>
              <a:rPr lang="en-US" sz="1350" b="0" i="0" dirty="0">
                <a:solidFill>
                  <a:srgbClr val="000000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rPr>
              <a:t>K</a:t>
            </a:r>
            <a:endParaRPr lang="en-US" sz="1350" dirty="0"/>
          </a:p>
        </p:txBody>
      </p:sp>
      <p:sp>
        <p:nvSpPr>
          <p:cNvPr id="27" name="Text 10"/>
          <p:cNvSpPr/>
          <p:nvPr/>
        </p:nvSpPr>
        <p:spPr>
          <a:xfrm>
            <a:off x="9610725" y="3752850"/>
            <a:ext cx="63817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N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i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m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b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u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s</a:t>
            </a:r>
            <a:endParaRPr lang="en-US" sz="1200" dirty="0"/>
          </a:p>
        </p:txBody>
      </p:sp>
      <p:sp>
        <p:nvSpPr>
          <p:cNvPr id="28" name="Text 11"/>
          <p:cNvSpPr/>
          <p:nvPr/>
        </p:nvSpPr>
        <p:spPr>
          <a:xfrm>
            <a:off x="9172575" y="3952875"/>
            <a:ext cx="57150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200"/>
              </a:lnSpc>
            </a:pPr>
            <a:r>
              <a:rPr lang="en-US" sz="1200" b="0" i="0" spc="60" kern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2</a:t>
            </a:r>
            <a:pPr algn="l">
              <a:lnSpc>
                <a:spcPts val="1200"/>
              </a:lnSpc>
            </a:pPr>
            <a:r>
              <a:rPr lang="en-US" sz="1200" b="0" i="0" spc="60" kern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0</a:t>
            </a:r>
            <a:pPr algn="l">
              <a:lnSpc>
                <a:spcPts val="1200"/>
              </a:lnSpc>
            </a:pPr>
            <a:r>
              <a:rPr lang="en-US" sz="1200" b="0" i="0" spc="60" kern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2</a:t>
            </a:r>
            <a:pPr algn="l">
              <a:lnSpc>
                <a:spcPts val="1200"/>
              </a:lnSpc>
            </a:pPr>
            <a:r>
              <a:rPr lang="en-US" sz="1200" b="0" i="0" spc="60" kern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2</a:t>
            </a:r>
            <a:endParaRPr lang="en-US" sz="1200" dirty="0"/>
          </a:p>
        </p:txBody>
      </p:sp>
      <p:sp>
        <p:nvSpPr>
          <p:cNvPr id="29" name="Text 12"/>
          <p:cNvSpPr/>
          <p:nvPr/>
        </p:nvSpPr>
        <p:spPr>
          <a:xfrm>
            <a:off x="10829925" y="3762375"/>
            <a:ext cx="638175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000000"/>
                </a:solidFill>
                <a:latin typeface="Rubik Light" pitchFamily="34" charset="0"/>
                <a:ea typeface="Rubik Light" pitchFamily="34" charset="-122"/>
                <a:cs typeface="Rubik Light" pitchFamily="34" charset="-120"/>
              </a:rPr>
              <a:t>S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000000"/>
                </a:solidFill>
                <a:latin typeface="Rubik Light" pitchFamily="34" charset="0"/>
                <a:ea typeface="Rubik Light" pitchFamily="34" charset="-122"/>
                <a:cs typeface="Rubik Light" pitchFamily="34" charset="-120"/>
              </a:rPr>
              <a:t>H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000000"/>
                </a:solidFill>
                <a:latin typeface="Rubik Light" pitchFamily="34" charset="0"/>
                <a:ea typeface="Rubik Light" pitchFamily="34" charset="-122"/>
                <a:cs typeface="Rubik Light" pitchFamily="34" charset="-120"/>
              </a:rPr>
              <a:t>I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000000"/>
                </a:solidFill>
                <a:latin typeface="Rubik Light" pitchFamily="34" charset="0"/>
                <a:ea typeface="Rubik Light" pitchFamily="34" charset="-122"/>
                <a:cs typeface="Rubik Light" pitchFamily="34" charset="-120"/>
              </a:rPr>
              <a:t>P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000000"/>
                </a:solidFill>
                <a:latin typeface="Rubik Light" pitchFamily="34" charset="0"/>
                <a:ea typeface="Rubik Light" pitchFamily="34" charset="-122"/>
                <a:cs typeface="Rubik Light" pitchFamily="34" charset="-120"/>
              </a:rPr>
              <a:t>P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000000"/>
                </a:solidFill>
                <a:latin typeface="Rubik Light" pitchFamily="34" charset="0"/>
                <a:ea typeface="Rubik Light" pitchFamily="34" charset="-122"/>
                <a:cs typeface="Rubik Light" pitchFamily="34" charset="-120"/>
              </a:rPr>
              <a:t>I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000000"/>
                </a:solidFill>
                <a:latin typeface="Rubik Light" pitchFamily="34" charset="0"/>
                <a:ea typeface="Rubik Light" pitchFamily="34" charset="-122"/>
                <a:cs typeface="Rubik Light" pitchFamily="34" charset="-120"/>
              </a:rPr>
              <a:t>N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000000"/>
                </a:solidFill>
                <a:latin typeface="Rubik Light" pitchFamily="34" charset="0"/>
                <a:ea typeface="Rubik Light" pitchFamily="34" charset="-122"/>
                <a:cs typeface="Rubik Light" pitchFamily="34" charset="-120"/>
              </a:rPr>
              <a:t>G</a:t>
            </a:r>
            <a:endParaRPr lang="en-US" sz="1050" dirty="0"/>
          </a:p>
        </p:txBody>
      </p:sp>
      <p:sp>
        <p:nvSpPr>
          <p:cNvPr id="30" name="Text 13"/>
          <p:cNvSpPr/>
          <p:nvPr/>
        </p:nvSpPr>
        <p:spPr>
          <a:xfrm>
            <a:off x="8382000" y="4333875"/>
            <a:ext cx="447675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350"/>
              </a:lnSpc>
            </a:pPr>
            <a:r>
              <a:rPr lang="en-US" sz="1350" b="0" i="0" dirty="0">
                <a:solidFill>
                  <a:srgbClr val="000000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rPr>
              <a:t>G</a:t>
            </a:r>
            <a:pPr algn="l">
              <a:lnSpc>
                <a:spcPts val="1350"/>
              </a:lnSpc>
            </a:pPr>
            <a:r>
              <a:rPr lang="en-US" sz="1350" b="0" i="0" dirty="0">
                <a:solidFill>
                  <a:srgbClr val="000000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rPr>
              <a:t>M</a:t>
            </a:r>
            <a:pPr algn="l">
              <a:lnSpc>
                <a:spcPts val="1350"/>
              </a:lnSpc>
            </a:pPr>
            <a:r>
              <a:rPr lang="en-US" sz="1350" b="0" i="0" dirty="0">
                <a:solidFill>
                  <a:srgbClr val="000000"/>
                </a:solidFill>
                <a:latin typeface="Poppins SemiBold" pitchFamily="34" charset="0"/>
                <a:ea typeface="Poppins SemiBold" pitchFamily="34" charset="-122"/>
                <a:cs typeface="Poppins SemiBold" pitchFamily="34" charset="-120"/>
              </a:rPr>
              <a:t>K</a:t>
            </a:r>
            <a:endParaRPr lang="en-US" sz="1350" dirty="0"/>
          </a:p>
        </p:txBody>
      </p:sp>
      <p:sp>
        <p:nvSpPr>
          <p:cNvPr id="31" name="Text 14"/>
          <p:cNvSpPr/>
          <p:nvPr/>
        </p:nvSpPr>
        <p:spPr>
          <a:xfrm>
            <a:off x="8820150" y="4343400"/>
            <a:ext cx="63817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N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i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m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b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u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s</a:t>
            </a:r>
            <a:endParaRPr lang="en-US" sz="1200" dirty="0"/>
          </a:p>
        </p:txBody>
      </p:sp>
      <p:sp>
        <p:nvSpPr>
          <p:cNvPr id="32" name="Text 15"/>
          <p:cNvSpPr/>
          <p:nvPr/>
        </p:nvSpPr>
        <p:spPr>
          <a:xfrm>
            <a:off x="8382000" y="4543425"/>
            <a:ext cx="57150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200"/>
              </a:lnSpc>
            </a:pPr>
            <a:r>
              <a:rPr lang="en-US" sz="1200" b="0" i="0" spc="60" kern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2</a:t>
            </a:r>
            <a:pPr algn="l">
              <a:lnSpc>
                <a:spcPts val="1200"/>
              </a:lnSpc>
            </a:pPr>
            <a:r>
              <a:rPr lang="en-US" sz="1200" b="0" i="0" spc="60" kern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0</a:t>
            </a:r>
            <a:pPr algn="l">
              <a:lnSpc>
                <a:spcPts val="1200"/>
              </a:lnSpc>
            </a:pPr>
            <a:r>
              <a:rPr lang="en-US" sz="1200" b="0" i="0" spc="60" kern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2</a:t>
            </a:r>
            <a:pPr algn="l">
              <a:lnSpc>
                <a:spcPts val="1200"/>
              </a:lnSpc>
            </a:pPr>
            <a:r>
              <a:rPr lang="en-US" sz="1200" b="0" i="0" spc="60" kern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2</a:t>
            </a:r>
            <a:endParaRPr lang="en-US" sz="1200" dirty="0"/>
          </a:p>
        </p:txBody>
      </p:sp>
      <p:sp>
        <p:nvSpPr>
          <p:cNvPr id="33" name="Text 16"/>
          <p:cNvSpPr/>
          <p:nvPr/>
        </p:nvSpPr>
        <p:spPr>
          <a:xfrm>
            <a:off x="10496550" y="4352925"/>
            <a:ext cx="171450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000000"/>
                </a:solidFill>
                <a:latin typeface="Rubik Light" pitchFamily="34" charset="0"/>
                <a:ea typeface="Rubik Light" pitchFamily="34" charset="-122"/>
                <a:cs typeface="Rubik Light" pitchFamily="34" charset="-120"/>
              </a:rPr>
              <a:t>I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000000"/>
                </a:solidFill>
                <a:latin typeface="Rubik Light" pitchFamily="34" charset="0"/>
                <a:ea typeface="Rubik Light" pitchFamily="34" charset="-122"/>
                <a:cs typeface="Rubik Light" pitchFamily="34" charset="-120"/>
              </a:rPr>
              <a:t>C</a:t>
            </a:r>
            <a:endParaRPr lang="en-US" sz="1050" dirty="0"/>
          </a:p>
        </p:txBody>
      </p:sp>
      <p:sp>
        <p:nvSpPr>
          <p:cNvPr id="34" name="Text 17"/>
          <p:cNvSpPr/>
          <p:nvPr/>
        </p:nvSpPr>
        <p:spPr>
          <a:xfrm>
            <a:off x="1952625" y="6238875"/>
            <a:ext cx="1876425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3C3C3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D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3C3C3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o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3C3C3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n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3C3C3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’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3C3C3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t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3C3C3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 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3C3C3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h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3C3C3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a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3C3C3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v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3C3C3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e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3C3C3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 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3C3C3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a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3C3C3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n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3C3C3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 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3C3C3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a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3C3C3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c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3C3C3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c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3C3C3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o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3C3C3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u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3C3C3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n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3C3C3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t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3C3C3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 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3C3C3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y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3C3C3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e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3C3C3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t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3C3C3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?</a:t>
            </a:r>
            <a:endParaRPr lang="en-US" sz="1050" dirty="0"/>
          </a:p>
        </p:txBody>
      </p:sp>
      <p:sp>
        <p:nvSpPr>
          <p:cNvPr id="35" name="Text 18"/>
          <p:cNvSpPr/>
          <p:nvPr/>
        </p:nvSpPr>
        <p:spPr>
          <a:xfrm>
            <a:off x="3829050" y="6238875"/>
            <a:ext cx="1362075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000000"/>
                </a:solidFill>
                <a:latin typeface="Poppins Medium" pitchFamily="34" charset="0"/>
                <a:ea typeface="Poppins Medium" pitchFamily="34" charset="-122"/>
                <a:cs typeface="Poppins Medium" pitchFamily="34" charset="-120"/>
              </a:rPr>
              <a:t>C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000000"/>
                </a:solidFill>
                <a:latin typeface="Poppins Medium" pitchFamily="34" charset="0"/>
                <a:ea typeface="Poppins Medium" pitchFamily="34" charset="-122"/>
                <a:cs typeface="Poppins Medium" pitchFamily="34" charset="-120"/>
              </a:rPr>
              <a:t>r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000000"/>
                </a:solidFill>
                <a:latin typeface="Poppins Medium" pitchFamily="34" charset="0"/>
                <a:ea typeface="Poppins Medium" pitchFamily="34" charset="-122"/>
                <a:cs typeface="Poppins Medium" pitchFamily="34" charset="-120"/>
              </a:rPr>
              <a:t>e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000000"/>
                </a:solidFill>
                <a:latin typeface="Poppins Medium" pitchFamily="34" charset="0"/>
                <a:ea typeface="Poppins Medium" pitchFamily="34" charset="-122"/>
                <a:cs typeface="Poppins Medium" pitchFamily="34" charset="-120"/>
              </a:rPr>
              <a:t>a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000000"/>
                </a:solidFill>
                <a:latin typeface="Poppins Medium" pitchFamily="34" charset="0"/>
                <a:ea typeface="Poppins Medium" pitchFamily="34" charset="-122"/>
                <a:cs typeface="Poppins Medium" pitchFamily="34" charset="-120"/>
              </a:rPr>
              <a:t>t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000000"/>
                </a:solidFill>
                <a:latin typeface="Poppins Medium" pitchFamily="34" charset="0"/>
                <a:ea typeface="Poppins Medium" pitchFamily="34" charset="-122"/>
                <a:cs typeface="Poppins Medium" pitchFamily="34" charset="-120"/>
              </a:rPr>
              <a:t>e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000000"/>
                </a:solidFill>
                <a:latin typeface="Poppins Medium" pitchFamily="34" charset="0"/>
                <a:ea typeface="Poppins Medium" pitchFamily="34" charset="-122"/>
                <a:cs typeface="Poppins Medium" pitchFamily="34" charset="-120"/>
              </a:rPr>
              <a:t> 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000000"/>
                </a:solidFill>
                <a:latin typeface="Poppins Medium" pitchFamily="34" charset="0"/>
                <a:ea typeface="Poppins Medium" pitchFamily="34" charset="-122"/>
                <a:cs typeface="Poppins Medium" pitchFamily="34" charset="-120"/>
              </a:rPr>
              <a:t>a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000000"/>
                </a:solidFill>
                <a:latin typeface="Poppins Medium" pitchFamily="34" charset="0"/>
                <a:ea typeface="Poppins Medium" pitchFamily="34" charset="-122"/>
                <a:cs typeface="Poppins Medium" pitchFamily="34" charset="-120"/>
              </a:rPr>
              <a:t>n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000000"/>
                </a:solidFill>
                <a:latin typeface="Poppins Medium" pitchFamily="34" charset="0"/>
                <a:ea typeface="Poppins Medium" pitchFamily="34" charset="-122"/>
                <a:cs typeface="Poppins Medium" pitchFamily="34" charset="-120"/>
              </a:rPr>
              <a:t> 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000000"/>
                </a:solidFill>
                <a:latin typeface="Poppins Medium" pitchFamily="34" charset="0"/>
                <a:ea typeface="Poppins Medium" pitchFamily="34" charset="-122"/>
                <a:cs typeface="Poppins Medium" pitchFamily="34" charset="-120"/>
              </a:rPr>
              <a:t>a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000000"/>
                </a:solidFill>
                <a:latin typeface="Poppins Medium" pitchFamily="34" charset="0"/>
                <a:ea typeface="Poppins Medium" pitchFamily="34" charset="-122"/>
                <a:cs typeface="Poppins Medium" pitchFamily="34" charset="-120"/>
              </a:rPr>
              <a:t>c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000000"/>
                </a:solidFill>
                <a:latin typeface="Poppins Medium" pitchFamily="34" charset="0"/>
                <a:ea typeface="Poppins Medium" pitchFamily="34" charset="-122"/>
                <a:cs typeface="Poppins Medium" pitchFamily="34" charset="-120"/>
              </a:rPr>
              <a:t>c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000000"/>
                </a:solidFill>
                <a:latin typeface="Poppins Medium" pitchFamily="34" charset="0"/>
                <a:ea typeface="Poppins Medium" pitchFamily="34" charset="-122"/>
                <a:cs typeface="Poppins Medium" pitchFamily="34" charset="-120"/>
              </a:rPr>
              <a:t>o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000000"/>
                </a:solidFill>
                <a:latin typeface="Poppins Medium" pitchFamily="34" charset="0"/>
                <a:ea typeface="Poppins Medium" pitchFamily="34" charset="-122"/>
                <a:cs typeface="Poppins Medium" pitchFamily="34" charset="-120"/>
              </a:rPr>
              <a:t>u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000000"/>
                </a:solidFill>
                <a:latin typeface="Poppins Medium" pitchFamily="34" charset="0"/>
                <a:ea typeface="Poppins Medium" pitchFamily="34" charset="-122"/>
                <a:cs typeface="Poppins Medium" pitchFamily="34" charset="-120"/>
              </a:rPr>
              <a:t>n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000000"/>
                </a:solidFill>
                <a:latin typeface="Poppins Medium" pitchFamily="34" charset="0"/>
                <a:ea typeface="Poppins Medium" pitchFamily="34" charset="-122"/>
                <a:cs typeface="Poppins Medium" pitchFamily="34" charset="-120"/>
              </a:rPr>
              <a:t>t</a:t>
            </a:r>
            <a:pPr algn="l">
              <a:lnSpc>
                <a:spcPts val="1050"/>
              </a:lnSpc>
            </a:pPr>
            <a:r>
              <a:rPr lang="en-US" sz="1050" b="0" i="0" dirty="0">
                <a:solidFill>
                  <a:srgbClr val="000000"/>
                </a:solidFill>
                <a:latin typeface="Poppins Medium" pitchFamily="34" charset="0"/>
                <a:ea typeface="Poppins Medium" pitchFamily="34" charset="-122"/>
                <a:cs typeface="Poppins Medium" pitchFamily="34" charset="-120"/>
              </a:rPr>
              <a:t>!</a:t>
            </a:r>
            <a:endParaRPr lang="en-US" sz="1050" dirty="0"/>
          </a:p>
        </p:txBody>
      </p:sp>
      <p:sp>
        <p:nvSpPr>
          <p:cNvPr id="36" name="Text 19"/>
          <p:cNvSpPr/>
          <p:nvPr/>
        </p:nvSpPr>
        <p:spPr>
          <a:xfrm>
            <a:off x="1714500" y="4657725"/>
            <a:ext cx="43815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8C8C8C"/>
                </a:solidFill>
                <a:latin typeface="Rubik Regular" pitchFamily="34" charset="0"/>
                <a:ea typeface="Rubik Regular" pitchFamily="34" charset="-122"/>
                <a:cs typeface="Rubik Regular" pitchFamily="34" charset="-120"/>
              </a:rPr>
              <a:t>E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8C8C8C"/>
                </a:solidFill>
                <a:latin typeface="Rubik Regular" pitchFamily="34" charset="0"/>
                <a:ea typeface="Rubik Regular" pitchFamily="34" charset="-122"/>
                <a:cs typeface="Rubik Regular" pitchFamily="34" charset="-120"/>
              </a:rPr>
              <a:t>m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8C8C8C"/>
                </a:solidFill>
                <a:latin typeface="Rubik Regular" pitchFamily="34" charset="0"/>
                <a:ea typeface="Rubik Regular" pitchFamily="34" charset="-122"/>
                <a:cs typeface="Rubik Regular" pitchFamily="34" charset="-120"/>
              </a:rPr>
              <a:t>a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8C8C8C"/>
                </a:solidFill>
                <a:latin typeface="Rubik Regular" pitchFamily="34" charset="0"/>
                <a:ea typeface="Rubik Regular" pitchFamily="34" charset="-122"/>
                <a:cs typeface="Rubik Regular" pitchFamily="34" charset="-120"/>
              </a:rPr>
              <a:t>i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8C8C8C"/>
                </a:solidFill>
                <a:latin typeface="Rubik Regular" pitchFamily="34" charset="0"/>
                <a:ea typeface="Rubik Regular" pitchFamily="34" charset="-122"/>
                <a:cs typeface="Rubik Regular" pitchFamily="34" charset="-120"/>
              </a:rPr>
              <a:t>l</a:t>
            </a:r>
            <a:endParaRPr lang="en-US" sz="1200" dirty="0"/>
          </a:p>
        </p:txBody>
      </p:sp>
      <p:sp>
        <p:nvSpPr>
          <p:cNvPr id="37" name="Text 20"/>
          <p:cNvSpPr/>
          <p:nvPr/>
        </p:nvSpPr>
        <p:spPr>
          <a:xfrm>
            <a:off x="1714500" y="5248275"/>
            <a:ext cx="74295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8C8C8C"/>
                </a:solidFill>
                <a:latin typeface="Rubik Regular" pitchFamily="34" charset="0"/>
                <a:ea typeface="Rubik Regular" pitchFamily="34" charset="-122"/>
                <a:cs typeface="Rubik Regular" pitchFamily="34" charset="-120"/>
              </a:rPr>
              <a:t>P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8C8C8C"/>
                </a:solidFill>
                <a:latin typeface="Rubik Regular" pitchFamily="34" charset="0"/>
                <a:ea typeface="Rubik Regular" pitchFamily="34" charset="-122"/>
                <a:cs typeface="Rubik Regular" pitchFamily="34" charset="-120"/>
              </a:rPr>
              <a:t>a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8C8C8C"/>
                </a:solidFill>
                <a:latin typeface="Rubik Regular" pitchFamily="34" charset="0"/>
                <a:ea typeface="Rubik Regular" pitchFamily="34" charset="-122"/>
                <a:cs typeface="Rubik Regular" pitchFamily="34" charset="-120"/>
              </a:rPr>
              <a:t>s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8C8C8C"/>
                </a:solidFill>
                <a:latin typeface="Rubik Regular" pitchFamily="34" charset="0"/>
                <a:ea typeface="Rubik Regular" pitchFamily="34" charset="-122"/>
                <a:cs typeface="Rubik Regular" pitchFamily="34" charset="-120"/>
              </a:rPr>
              <a:t>s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8C8C8C"/>
                </a:solidFill>
                <a:latin typeface="Rubik Regular" pitchFamily="34" charset="0"/>
                <a:ea typeface="Rubik Regular" pitchFamily="34" charset="-122"/>
                <a:cs typeface="Rubik Regular" pitchFamily="34" charset="-120"/>
              </a:rPr>
              <a:t>w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8C8C8C"/>
                </a:solidFill>
                <a:latin typeface="Rubik Regular" pitchFamily="34" charset="0"/>
                <a:ea typeface="Rubik Regular" pitchFamily="34" charset="-122"/>
                <a:cs typeface="Rubik Regular" pitchFamily="34" charset="-120"/>
              </a:rPr>
              <a:t>o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8C8C8C"/>
                </a:solidFill>
                <a:latin typeface="Rubik Regular" pitchFamily="34" charset="0"/>
                <a:ea typeface="Rubik Regular" pitchFamily="34" charset="-122"/>
                <a:cs typeface="Rubik Regular" pitchFamily="34" charset="-120"/>
              </a:rPr>
              <a:t>r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8C8C8C"/>
                </a:solidFill>
                <a:latin typeface="Rubik Regular" pitchFamily="34" charset="0"/>
                <a:ea typeface="Rubik Regular" pitchFamily="34" charset="-122"/>
                <a:cs typeface="Rubik Regular" pitchFamily="34" charset="-120"/>
              </a:rPr>
              <a:t>d</a:t>
            </a:r>
            <a:endParaRPr lang="en-US" sz="1200" dirty="0"/>
          </a:p>
        </p:txBody>
      </p:sp>
      <p:sp>
        <p:nvSpPr>
          <p:cNvPr id="38" name="Text 21"/>
          <p:cNvSpPr/>
          <p:nvPr/>
        </p:nvSpPr>
        <p:spPr>
          <a:xfrm>
            <a:off x="3467100" y="4086225"/>
            <a:ext cx="20955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8C8C8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o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8C8C8C"/>
                </a:solidFill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r</a:t>
            </a:r>
            <a:endParaRPr lang="en-US" sz="12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2828925" y="2838450"/>
            <a:ext cx="4286250" cy="2714625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rcRect l="0" r="0" t="0" b="0"/>
          <a:stretch/>
        </p:blipFill>
        <p:spPr>
          <a:xfrm>
            <a:off x="10906125" y="5924550"/>
            <a:ext cx="666750" cy="38100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rcRect l="0" r="0" t="0" b="0"/>
          <a:stretch/>
        </p:blipFill>
        <p:spPr>
          <a:xfrm>
            <a:off x="2828925" y="8743950"/>
            <a:ext cx="8743950" cy="247650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rcRect l="0" r="0" t="0" b="0"/>
          <a:stretch/>
        </p:blipFill>
        <p:spPr>
          <a:xfrm>
            <a:off x="7277100" y="3295650"/>
            <a:ext cx="4295775" cy="2257425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rcRect l="0" r="0" t="0" b="0"/>
          <a:stretch/>
        </p:blipFill>
        <p:spPr>
          <a:xfrm>
            <a:off x="2828925" y="5648325"/>
            <a:ext cx="4295775" cy="57150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7229475" y="2838450"/>
            <a:ext cx="414337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2363"/>
              </a:lnSpc>
            </a:pPr>
            <a:r>
              <a:rPr lang="en-US" sz="21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W</a:t>
            </a:r>
            <a:pPr algn="l">
              <a:lnSpc>
                <a:spcPts val="2363"/>
              </a:lnSpc>
            </a:pPr>
            <a:r>
              <a:rPr lang="en-US" sz="21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h</a:t>
            </a:r>
            <a:pPr algn="l">
              <a:lnSpc>
                <a:spcPts val="2363"/>
              </a:lnSpc>
            </a:pPr>
            <a:r>
              <a:rPr lang="en-US" sz="21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a</a:t>
            </a:r>
            <a:pPr algn="l">
              <a:lnSpc>
                <a:spcPts val="2363"/>
              </a:lnSpc>
            </a:pPr>
            <a:r>
              <a:rPr lang="en-US" sz="21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t</a:t>
            </a:r>
            <a:pPr algn="l">
              <a:lnSpc>
                <a:spcPts val="2363"/>
              </a:lnSpc>
            </a:pPr>
            <a:r>
              <a:rPr lang="en-US" sz="21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 </a:t>
            </a:r>
            <a:pPr algn="l">
              <a:lnSpc>
                <a:spcPts val="2363"/>
              </a:lnSpc>
            </a:pPr>
            <a:r>
              <a:rPr lang="en-US" sz="21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d</a:t>
            </a:r>
            <a:pPr algn="l">
              <a:lnSpc>
                <a:spcPts val="2363"/>
              </a:lnSpc>
            </a:pPr>
            <a:r>
              <a:rPr lang="en-US" sz="21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o</a:t>
            </a:r>
            <a:pPr algn="l">
              <a:lnSpc>
                <a:spcPts val="2363"/>
              </a:lnSpc>
            </a:pPr>
            <a:r>
              <a:rPr lang="en-US" sz="21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 </a:t>
            </a:r>
            <a:pPr algn="l">
              <a:lnSpc>
                <a:spcPts val="2363"/>
              </a:lnSpc>
            </a:pPr>
            <a:r>
              <a:rPr lang="en-US" sz="21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y</a:t>
            </a:r>
            <a:pPr algn="l">
              <a:lnSpc>
                <a:spcPts val="2363"/>
              </a:lnSpc>
            </a:pPr>
            <a:r>
              <a:rPr lang="en-US" sz="21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o</a:t>
            </a:r>
            <a:pPr algn="l">
              <a:lnSpc>
                <a:spcPts val="2363"/>
              </a:lnSpc>
            </a:pPr>
            <a:r>
              <a:rPr lang="en-US" sz="21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u</a:t>
            </a:r>
            <a:pPr algn="l">
              <a:lnSpc>
                <a:spcPts val="2363"/>
              </a:lnSpc>
            </a:pPr>
            <a:r>
              <a:rPr lang="en-US" sz="21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 </a:t>
            </a:r>
            <a:pPr algn="l">
              <a:lnSpc>
                <a:spcPts val="2363"/>
              </a:lnSpc>
            </a:pPr>
            <a:r>
              <a:rPr lang="en-US" sz="21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t</a:t>
            </a:r>
            <a:pPr algn="l">
              <a:lnSpc>
                <a:spcPts val="2363"/>
              </a:lnSpc>
            </a:pPr>
            <a:r>
              <a:rPr lang="en-US" sz="21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h</a:t>
            </a:r>
            <a:pPr algn="l">
              <a:lnSpc>
                <a:spcPts val="2363"/>
              </a:lnSpc>
            </a:pPr>
            <a:r>
              <a:rPr lang="en-US" sz="21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i</a:t>
            </a:r>
            <a:pPr algn="l">
              <a:lnSpc>
                <a:spcPts val="2363"/>
              </a:lnSpc>
            </a:pPr>
            <a:r>
              <a:rPr lang="en-US" sz="21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n</a:t>
            </a:r>
            <a:pPr algn="l">
              <a:lnSpc>
                <a:spcPts val="2363"/>
              </a:lnSpc>
            </a:pPr>
            <a:r>
              <a:rPr lang="en-US" sz="21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k</a:t>
            </a:r>
            <a:pPr algn="l">
              <a:lnSpc>
                <a:spcPts val="2363"/>
              </a:lnSpc>
            </a:pPr>
            <a:r>
              <a:rPr lang="en-US" sz="21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 </a:t>
            </a:r>
            <a:pPr algn="l">
              <a:lnSpc>
                <a:spcPts val="2363"/>
              </a:lnSpc>
            </a:pPr>
            <a:r>
              <a:rPr lang="en-US" sz="21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o</a:t>
            </a:r>
            <a:pPr algn="l">
              <a:lnSpc>
                <a:spcPts val="2363"/>
              </a:lnSpc>
            </a:pPr>
            <a:r>
              <a:rPr lang="en-US" sz="21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f</a:t>
            </a:r>
            <a:pPr algn="l">
              <a:lnSpc>
                <a:spcPts val="2363"/>
              </a:lnSpc>
            </a:pPr>
            <a:r>
              <a:rPr lang="en-US" sz="21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 </a:t>
            </a:r>
            <a:pPr algn="l">
              <a:lnSpc>
                <a:spcPts val="2363"/>
              </a:lnSpc>
            </a:pPr>
            <a:r>
              <a:rPr lang="en-US" sz="21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t</a:t>
            </a:r>
            <a:pPr algn="l">
              <a:lnSpc>
                <a:spcPts val="2363"/>
              </a:lnSpc>
            </a:pPr>
            <a:r>
              <a:rPr lang="en-US" sz="21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h</a:t>
            </a:r>
            <a:pPr algn="l">
              <a:lnSpc>
                <a:spcPts val="2363"/>
              </a:lnSpc>
            </a:pPr>
            <a:r>
              <a:rPr lang="en-US" sz="21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e</a:t>
            </a:r>
            <a:pPr algn="l">
              <a:lnSpc>
                <a:spcPts val="2363"/>
              </a:lnSpc>
            </a:pPr>
            <a:r>
              <a:rPr lang="en-US" sz="21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 </a:t>
            </a:r>
            <a:pPr algn="l">
              <a:lnSpc>
                <a:spcPts val="2363"/>
              </a:lnSpc>
            </a:pPr>
            <a:r>
              <a:rPr lang="en-US" sz="21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s</a:t>
            </a:r>
            <a:pPr algn="l">
              <a:lnSpc>
                <a:spcPts val="2363"/>
              </a:lnSpc>
            </a:pPr>
            <a:r>
              <a:rPr lang="en-US" sz="21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e</a:t>
            </a:r>
            <a:pPr algn="l">
              <a:lnSpc>
                <a:spcPts val="2363"/>
              </a:lnSpc>
            </a:pPr>
            <a:r>
              <a:rPr lang="en-US" sz="21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t</a:t>
            </a:r>
            <a:pPr algn="l">
              <a:lnSpc>
                <a:spcPts val="2363"/>
              </a:lnSpc>
            </a:pPr>
            <a:r>
              <a:rPr lang="en-US" sz="21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?</a:t>
            </a:r>
            <a:endParaRPr lang="en-US" sz="2100" dirty="0"/>
          </a:p>
        </p:txBody>
      </p:sp>
      <p:sp>
        <p:nvSpPr>
          <p:cNvPr id="8" name="Text 1"/>
          <p:cNvSpPr/>
          <p:nvPr/>
        </p:nvSpPr>
        <p:spPr>
          <a:xfrm>
            <a:off x="11010900" y="5991225"/>
            <a:ext cx="409575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920"/>
              </a:lnSpc>
            </a:pPr>
            <a:r>
              <a:rPr lang="en-US" sz="120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N</a:t>
            </a:r>
            <a:pPr algn="l">
              <a:lnSpc>
                <a:spcPts val="1920"/>
              </a:lnSpc>
            </a:pPr>
            <a:r>
              <a:rPr lang="en-US" sz="120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1920"/>
              </a:lnSpc>
            </a:pPr>
            <a:r>
              <a:rPr lang="en-US" sz="120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x</a:t>
            </a:r>
            <a:pPr algn="l">
              <a:lnSpc>
                <a:spcPts val="1920"/>
              </a:lnSpc>
            </a:pPr>
            <a:r>
              <a:rPr lang="en-US" sz="120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t</a:t>
            </a:r>
            <a:endParaRPr lang="en-US" sz="1200" dirty="0"/>
          </a:p>
        </p:txBody>
      </p:sp>
      <p:sp>
        <p:nvSpPr>
          <p:cNvPr id="9" name="Text 2"/>
          <p:cNvSpPr/>
          <p:nvPr/>
        </p:nvSpPr>
        <p:spPr>
          <a:xfrm>
            <a:off x="10248900" y="6010275"/>
            <a:ext cx="361950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S</a:t>
            </a:r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K</a:t>
            </a:r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I</a:t>
            </a:r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P</a:t>
            </a:r>
            <a:endParaRPr lang="en-US" sz="1050" dirty="0"/>
          </a:p>
        </p:txBody>
      </p:sp>
      <p:sp>
        <p:nvSpPr>
          <p:cNvPr id="10" name="Text 3"/>
          <p:cNvSpPr/>
          <p:nvPr/>
        </p:nvSpPr>
        <p:spPr>
          <a:xfrm>
            <a:off x="2781300" y="1924050"/>
            <a:ext cx="128587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2700"/>
              </a:lnSpc>
            </a:pPr>
            <a:r>
              <a:rPr lang="en-US" sz="24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N</a:t>
            </a:r>
            <a:pPr algn="l">
              <a:lnSpc>
                <a:spcPts val="2700"/>
              </a:lnSpc>
            </a:pPr>
            <a:r>
              <a:rPr lang="en-US" sz="24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i</a:t>
            </a:r>
            <a:pPr algn="l">
              <a:lnSpc>
                <a:spcPts val="2700"/>
              </a:lnSpc>
            </a:pPr>
            <a:r>
              <a:rPr lang="en-US" sz="24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m</a:t>
            </a:r>
            <a:pPr algn="l">
              <a:lnSpc>
                <a:spcPts val="2700"/>
              </a:lnSpc>
            </a:pPr>
            <a:r>
              <a:rPr lang="en-US" sz="24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b</a:t>
            </a:r>
            <a:pPr algn="l">
              <a:lnSpc>
                <a:spcPts val="2700"/>
              </a:lnSpc>
            </a:pPr>
            <a:r>
              <a:rPr lang="en-US" sz="24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u</a:t>
            </a:r>
            <a:pPr algn="l">
              <a:lnSpc>
                <a:spcPts val="2700"/>
              </a:lnSpc>
            </a:pPr>
            <a:r>
              <a:rPr lang="en-US" sz="24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s</a:t>
            </a:r>
            <a:endParaRPr lang="en-US" sz="2400" dirty="0"/>
          </a:p>
        </p:txBody>
      </p:sp>
      <p:sp>
        <p:nvSpPr>
          <p:cNvPr id="11" name="Text 4"/>
          <p:cNvSpPr/>
          <p:nvPr/>
        </p:nvSpPr>
        <p:spPr>
          <a:xfrm>
            <a:off x="11144250" y="1981200"/>
            <a:ext cx="4286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1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o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f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9</a:t>
            </a:r>
            <a:endParaRPr lang="en-US" sz="1200" dirty="0"/>
          </a:p>
        </p:txBody>
      </p:sp>
      <p:sp>
        <p:nvSpPr>
          <p:cNvPr id="12" name="Text 5"/>
          <p:cNvSpPr/>
          <p:nvPr/>
        </p:nvSpPr>
        <p:spPr>
          <a:xfrm>
            <a:off x="2781300" y="8791575"/>
            <a:ext cx="218122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©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 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2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0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2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2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 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C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O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M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P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A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N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Y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 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N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A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M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E</a:t>
            </a:r>
            <a:endParaRPr lang="en-US" sz="1200" dirty="0"/>
          </a:p>
        </p:txBody>
      </p:sp>
      <p:sp>
        <p:nvSpPr>
          <p:cNvPr id="13" name="Text 6"/>
          <p:cNvSpPr/>
          <p:nvPr/>
        </p:nvSpPr>
        <p:spPr>
          <a:xfrm>
            <a:off x="8277225" y="8772525"/>
            <a:ext cx="32956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B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y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f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i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l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l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i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n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g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t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h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i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s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f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o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r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m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,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y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o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u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a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g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r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t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o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t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h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T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r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m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s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.</a:t>
            </a:r>
            <a:endParaRPr lang="en-US" sz="1200" dirty="0"/>
          </a:p>
        </p:txBody>
      </p:sp>
      <p:sp>
        <p:nvSpPr>
          <p:cNvPr id="14" name="Text 7"/>
          <p:cNvSpPr/>
          <p:nvPr/>
        </p:nvSpPr>
        <p:spPr>
          <a:xfrm>
            <a:off x="7343775" y="3409950"/>
            <a:ext cx="2081212" cy="20288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T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x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t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I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n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p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u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t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: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T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h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i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s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s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t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i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s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g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a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r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b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a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g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.</a:t>
            </a:r>
            <a:endParaRPr lang="en-US" sz="1200" dirty="0"/>
          </a:p>
        </p:txBody>
      </p:sp>
      <p:sp>
        <p:nvSpPr>
          <p:cNvPr id="15" name="Text 8"/>
          <p:cNvSpPr/>
          <p:nvPr/>
        </p:nvSpPr>
        <p:spPr>
          <a:xfrm>
            <a:off x="9372600" y="3409950"/>
            <a:ext cx="2081212" cy="20288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P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l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a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c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H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o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l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d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r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: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I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t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h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i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n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k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t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h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i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s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i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s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g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r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a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t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!</a:t>
            </a:r>
            <a:endParaRPr lang="en-US" sz="12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609600" y="342900"/>
            <a:ext cx="13184757" cy="466479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rcRect l="0" r="0" t="0" b="0"/>
          <a:stretch/>
        </p:blipFill>
        <p:spPr>
          <a:xfrm>
            <a:off x="1724025" y="3371850"/>
            <a:ext cx="10953750" cy="8658225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rcRect l="0" r="0" t="0" b="0"/>
          <a:stretch/>
        </p:blipFill>
        <p:spPr>
          <a:xfrm>
            <a:off x="0" y="13496925"/>
            <a:ext cx="14401800" cy="3448050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rcRect l="0" r="0" t="0" b="0"/>
          <a:stretch/>
        </p:blipFill>
        <p:spPr>
          <a:xfrm>
            <a:off x="1724025" y="2219325"/>
            <a:ext cx="10982325" cy="381000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9448800" y="466725"/>
            <a:ext cx="5238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H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o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m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endParaRPr lang="en-US" sz="1200" dirty="0"/>
          </a:p>
        </p:txBody>
      </p:sp>
      <p:sp>
        <p:nvSpPr>
          <p:cNvPr id="7" name="Text 1"/>
          <p:cNvSpPr/>
          <p:nvPr/>
        </p:nvSpPr>
        <p:spPr>
          <a:xfrm>
            <a:off x="10334625" y="466725"/>
            <a:ext cx="6477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C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a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t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a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l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o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g</a:t>
            </a:r>
            <a:endParaRPr lang="en-US" sz="1200" dirty="0"/>
          </a:p>
        </p:txBody>
      </p:sp>
      <p:sp>
        <p:nvSpPr>
          <p:cNvPr id="8" name="Text 2"/>
          <p:cNvSpPr/>
          <p:nvPr/>
        </p:nvSpPr>
        <p:spPr>
          <a:xfrm>
            <a:off x="11344275" y="466725"/>
            <a:ext cx="838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R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s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o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u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r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c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s</a:t>
            </a:r>
            <a:endParaRPr lang="en-US" sz="1200" dirty="0"/>
          </a:p>
        </p:txBody>
      </p:sp>
      <p:sp>
        <p:nvSpPr>
          <p:cNvPr id="9" name="Text 3"/>
          <p:cNvSpPr/>
          <p:nvPr/>
        </p:nvSpPr>
        <p:spPr>
          <a:xfrm>
            <a:off x="1676400" y="5353050"/>
            <a:ext cx="12096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P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r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o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d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u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 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N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m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e</a:t>
            </a:r>
            <a:endParaRPr lang="en-US" sz="1200" dirty="0"/>
          </a:p>
        </p:txBody>
      </p:sp>
      <p:sp>
        <p:nvSpPr>
          <p:cNvPr id="10" name="Text 4"/>
          <p:cNvSpPr/>
          <p:nvPr/>
        </p:nvSpPr>
        <p:spPr>
          <a:xfrm>
            <a:off x="1676400" y="5591175"/>
            <a:ext cx="57150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2</a:t>
            </a:r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0</a:t>
            </a:r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2</a:t>
            </a:r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2</a:t>
            </a:r>
            <a:endParaRPr lang="en-US" sz="1050" dirty="0"/>
          </a:p>
        </p:txBody>
      </p:sp>
      <p:sp>
        <p:nvSpPr>
          <p:cNvPr id="11" name="Text 5"/>
          <p:cNvSpPr/>
          <p:nvPr/>
        </p:nvSpPr>
        <p:spPr>
          <a:xfrm>
            <a:off x="4562475" y="5353050"/>
            <a:ext cx="12096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P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r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o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d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u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 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N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m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e</a:t>
            </a:r>
            <a:endParaRPr lang="en-US" sz="1200" dirty="0"/>
          </a:p>
        </p:txBody>
      </p:sp>
      <p:sp>
        <p:nvSpPr>
          <p:cNvPr id="12" name="Text 6"/>
          <p:cNvSpPr/>
          <p:nvPr/>
        </p:nvSpPr>
        <p:spPr>
          <a:xfrm>
            <a:off x="4562475" y="5591175"/>
            <a:ext cx="57150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200"/>
              </a:lnSpc>
            </a:pPr>
            <a:r>
              <a:rPr lang="en-US" sz="1200" b="0" i="0" spc="60" kern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2</a:t>
            </a:r>
            <a:pPr algn="l">
              <a:lnSpc>
                <a:spcPts val="1200"/>
              </a:lnSpc>
            </a:pPr>
            <a:r>
              <a:rPr lang="en-US" sz="1200" b="0" i="0" spc="60" kern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0</a:t>
            </a:r>
            <a:pPr algn="l">
              <a:lnSpc>
                <a:spcPts val="1200"/>
              </a:lnSpc>
            </a:pPr>
            <a:r>
              <a:rPr lang="en-US" sz="1200" b="0" i="0" spc="60" kern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2</a:t>
            </a:r>
            <a:pPr algn="l">
              <a:lnSpc>
                <a:spcPts val="1200"/>
              </a:lnSpc>
            </a:pPr>
            <a:r>
              <a:rPr lang="en-US" sz="1200" b="0" i="0" spc="60" kern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2</a:t>
            </a:r>
            <a:endParaRPr lang="en-US" sz="1200" dirty="0"/>
          </a:p>
        </p:txBody>
      </p:sp>
      <p:sp>
        <p:nvSpPr>
          <p:cNvPr id="13" name="Text 7"/>
          <p:cNvSpPr/>
          <p:nvPr/>
        </p:nvSpPr>
        <p:spPr>
          <a:xfrm>
            <a:off x="7448550" y="5353050"/>
            <a:ext cx="12096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P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r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o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d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u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 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N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m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e</a:t>
            </a:r>
            <a:endParaRPr lang="en-US" sz="1200" dirty="0"/>
          </a:p>
        </p:txBody>
      </p:sp>
      <p:sp>
        <p:nvSpPr>
          <p:cNvPr id="14" name="Text 8"/>
          <p:cNvSpPr/>
          <p:nvPr/>
        </p:nvSpPr>
        <p:spPr>
          <a:xfrm>
            <a:off x="7448550" y="5591175"/>
            <a:ext cx="57150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200"/>
              </a:lnSpc>
            </a:pPr>
            <a:r>
              <a:rPr lang="en-US" sz="1200" b="0" i="0" spc="60" kern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2</a:t>
            </a:r>
            <a:pPr algn="l">
              <a:lnSpc>
                <a:spcPts val="1200"/>
              </a:lnSpc>
            </a:pPr>
            <a:r>
              <a:rPr lang="en-US" sz="1200" b="0" i="0" spc="60" kern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0</a:t>
            </a:r>
            <a:pPr algn="l">
              <a:lnSpc>
                <a:spcPts val="1200"/>
              </a:lnSpc>
            </a:pPr>
            <a:r>
              <a:rPr lang="en-US" sz="1200" b="0" i="0" spc="60" kern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2</a:t>
            </a:r>
            <a:pPr algn="l">
              <a:lnSpc>
                <a:spcPts val="1200"/>
              </a:lnSpc>
            </a:pPr>
            <a:r>
              <a:rPr lang="en-US" sz="1200" b="0" i="0" spc="60" kern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2</a:t>
            </a:r>
            <a:endParaRPr lang="en-US" sz="1200" dirty="0"/>
          </a:p>
        </p:txBody>
      </p:sp>
      <p:sp>
        <p:nvSpPr>
          <p:cNvPr id="15" name="Text 9"/>
          <p:cNvSpPr/>
          <p:nvPr/>
        </p:nvSpPr>
        <p:spPr>
          <a:xfrm>
            <a:off x="10334625" y="5353050"/>
            <a:ext cx="12096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P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r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o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d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u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 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N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m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e</a:t>
            </a:r>
            <a:endParaRPr lang="en-US" sz="1200" dirty="0"/>
          </a:p>
        </p:txBody>
      </p:sp>
      <p:sp>
        <p:nvSpPr>
          <p:cNvPr id="16" name="Text 10"/>
          <p:cNvSpPr/>
          <p:nvPr/>
        </p:nvSpPr>
        <p:spPr>
          <a:xfrm>
            <a:off x="10334625" y="5591175"/>
            <a:ext cx="57150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200"/>
              </a:lnSpc>
            </a:pPr>
            <a:r>
              <a:rPr lang="en-US" sz="1200" b="0" i="0" spc="60" kern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2</a:t>
            </a:r>
            <a:pPr algn="l">
              <a:lnSpc>
                <a:spcPts val="1200"/>
              </a:lnSpc>
            </a:pPr>
            <a:r>
              <a:rPr lang="en-US" sz="1200" b="0" i="0" spc="60" kern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0</a:t>
            </a:r>
            <a:pPr algn="l">
              <a:lnSpc>
                <a:spcPts val="1200"/>
              </a:lnSpc>
            </a:pPr>
            <a:r>
              <a:rPr lang="en-US" sz="1200" b="0" i="0" spc="60" kern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2</a:t>
            </a:r>
            <a:pPr algn="l">
              <a:lnSpc>
                <a:spcPts val="1200"/>
              </a:lnSpc>
            </a:pPr>
            <a:r>
              <a:rPr lang="en-US" sz="1200" b="0" i="0" spc="60" kern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2</a:t>
            </a:r>
            <a:endParaRPr lang="en-US" sz="1200" dirty="0"/>
          </a:p>
        </p:txBody>
      </p:sp>
      <p:sp>
        <p:nvSpPr>
          <p:cNvPr id="17" name="Text 11"/>
          <p:cNvSpPr/>
          <p:nvPr/>
        </p:nvSpPr>
        <p:spPr>
          <a:xfrm>
            <a:off x="1676400" y="8496300"/>
            <a:ext cx="12096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P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r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o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d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u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 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N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m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e</a:t>
            </a:r>
            <a:endParaRPr lang="en-US" sz="1200" dirty="0"/>
          </a:p>
        </p:txBody>
      </p:sp>
      <p:sp>
        <p:nvSpPr>
          <p:cNvPr id="18" name="Text 12"/>
          <p:cNvSpPr/>
          <p:nvPr/>
        </p:nvSpPr>
        <p:spPr>
          <a:xfrm>
            <a:off x="1676400" y="8734425"/>
            <a:ext cx="57150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2</a:t>
            </a:r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0</a:t>
            </a:r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2</a:t>
            </a:r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2</a:t>
            </a:r>
            <a:endParaRPr lang="en-US" sz="1050" dirty="0"/>
          </a:p>
        </p:txBody>
      </p:sp>
      <p:sp>
        <p:nvSpPr>
          <p:cNvPr id="19" name="Text 13"/>
          <p:cNvSpPr/>
          <p:nvPr/>
        </p:nvSpPr>
        <p:spPr>
          <a:xfrm>
            <a:off x="4562475" y="8496300"/>
            <a:ext cx="12096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P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r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o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d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u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 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N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m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e</a:t>
            </a:r>
            <a:endParaRPr lang="en-US" sz="1200" dirty="0"/>
          </a:p>
        </p:txBody>
      </p:sp>
      <p:sp>
        <p:nvSpPr>
          <p:cNvPr id="20" name="Text 14"/>
          <p:cNvSpPr/>
          <p:nvPr/>
        </p:nvSpPr>
        <p:spPr>
          <a:xfrm>
            <a:off x="4562475" y="8734425"/>
            <a:ext cx="57150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200"/>
              </a:lnSpc>
            </a:pPr>
            <a:r>
              <a:rPr lang="en-US" sz="1200" b="0" i="0" spc="60" kern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2</a:t>
            </a:r>
            <a:pPr algn="l">
              <a:lnSpc>
                <a:spcPts val="1200"/>
              </a:lnSpc>
            </a:pPr>
            <a:r>
              <a:rPr lang="en-US" sz="1200" b="0" i="0" spc="60" kern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0</a:t>
            </a:r>
            <a:pPr algn="l">
              <a:lnSpc>
                <a:spcPts val="1200"/>
              </a:lnSpc>
            </a:pPr>
            <a:r>
              <a:rPr lang="en-US" sz="1200" b="0" i="0" spc="60" kern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2</a:t>
            </a:r>
            <a:pPr algn="l">
              <a:lnSpc>
                <a:spcPts val="1200"/>
              </a:lnSpc>
            </a:pPr>
            <a:r>
              <a:rPr lang="en-US" sz="1200" b="0" i="0" spc="60" kern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2</a:t>
            </a:r>
            <a:endParaRPr lang="en-US" sz="1200" dirty="0"/>
          </a:p>
        </p:txBody>
      </p:sp>
      <p:sp>
        <p:nvSpPr>
          <p:cNvPr id="21" name="Text 15"/>
          <p:cNvSpPr/>
          <p:nvPr/>
        </p:nvSpPr>
        <p:spPr>
          <a:xfrm>
            <a:off x="7448550" y="8496300"/>
            <a:ext cx="12096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P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r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o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d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u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 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N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m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e</a:t>
            </a:r>
            <a:endParaRPr lang="en-US" sz="1200" dirty="0"/>
          </a:p>
        </p:txBody>
      </p:sp>
      <p:sp>
        <p:nvSpPr>
          <p:cNvPr id="22" name="Text 16"/>
          <p:cNvSpPr/>
          <p:nvPr/>
        </p:nvSpPr>
        <p:spPr>
          <a:xfrm>
            <a:off x="7448550" y="8734425"/>
            <a:ext cx="57150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200"/>
              </a:lnSpc>
            </a:pPr>
            <a:r>
              <a:rPr lang="en-US" sz="1200" b="0" i="0" spc="60" kern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2</a:t>
            </a:r>
            <a:pPr algn="l">
              <a:lnSpc>
                <a:spcPts val="1200"/>
              </a:lnSpc>
            </a:pPr>
            <a:r>
              <a:rPr lang="en-US" sz="1200" b="0" i="0" spc="60" kern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0</a:t>
            </a:r>
            <a:pPr algn="l">
              <a:lnSpc>
                <a:spcPts val="1200"/>
              </a:lnSpc>
            </a:pPr>
            <a:r>
              <a:rPr lang="en-US" sz="1200" b="0" i="0" spc="60" kern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2</a:t>
            </a:r>
            <a:pPr algn="l">
              <a:lnSpc>
                <a:spcPts val="1200"/>
              </a:lnSpc>
            </a:pPr>
            <a:r>
              <a:rPr lang="en-US" sz="1200" b="0" i="0" spc="60" kern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2</a:t>
            </a:r>
            <a:endParaRPr lang="en-US" sz="1200" dirty="0"/>
          </a:p>
        </p:txBody>
      </p:sp>
      <p:sp>
        <p:nvSpPr>
          <p:cNvPr id="23" name="Text 17"/>
          <p:cNvSpPr/>
          <p:nvPr/>
        </p:nvSpPr>
        <p:spPr>
          <a:xfrm>
            <a:off x="10334625" y="8496300"/>
            <a:ext cx="12096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P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r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o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d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u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 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N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m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e</a:t>
            </a:r>
            <a:endParaRPr lang="en-US" sz="1200" dirty="0"/>
          </a:p>
        </p:txBody>
      </p:sp>
      <p:sp>
        <p:nvSpPr>
          <p:cNvPr id="24" name="Text 18"/>
          <p:cNvSpPr/>
          <p:nvPr/>
        </p:nvSpPr>
        <p:spPr>
          <a:xfrm>
            <a:off x="10334625" y="8734425"/>
            <a:ext cx="57150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200"/>
              </a:lnSpc>
            </a:pPr>
            <a:r>
              <a:rPr lang="en-US" sz="1200" b="0" i="0" spc="60" kern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2</a:t>
            </a:r>
            <a:pPr algn="l">
              <a:lnSpc>
                <a:spcPts val="1200"/>
              </a:lnSpc>
            </a:pPr>
            <a:r>
              <a:rPr lang="en-US" sz="1200" b="0" i="0" spc="60" kern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0</a:t>
            </a:r>
            <a:pPr algn="l">
              <a:lnSpc>
                <a:spcPts val="1200"/>
              </a:lnSpc>
            </a:pPr>
            <a:r>
              <a:rPr lang="en-US" sz="1200" b="0" i="0" spc="60" kern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2</a:t>
            </a:r>
            <a:pPr algn="l">
              <a:lnSpc>
                <a:spcPts val="1200"/>
              </a:lnSpc>
            </a:pPr>
            <a:r>
              <a:rPr lang="en-US" sz="1200" b="0" i="0" spc="60" kern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2</a:t>
            </a:r>
            <a:endParaRPr lang="en-US" sz="1200" dirty="0"/>
          </a:p>
        </p:txBody>
      </p:sp>
      <p:sp>
        <p:nvSpPr>
          <p:cNvPr id="25" name="Text 19"/>
          <p:cNvSpPr/>
          <p:nvPr/>
        </p:nvSpPr>
        <p:spPr>
          <a:xfrm>
            <a:off x="1676400" y="11639550"/>
            <a:ext cx="12096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P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r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o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d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u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 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N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m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e</a:t>
            </a:r>
            <a:endParaRPr lang="en-US" sz="1200" dirty="0"/>
          </a:p>
        </p:txBody>
      </p:sp>
      <p:sp>
        <p:nvSpPr>
          <p:cNvPr id="26" name="Text 20"/>
          <p:cNvSpPr/>
          <p:nvPr/>
        </p:nvSpPr>
        <p:spPr>
          <a:xfrm>
            <a:off x="1676400" y="11877675"/>
            <a:ext cx="57150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2</a:t>
            </a:r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0</a:t>
            </a:r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2</a:t>
            </a:r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2</a:t>
            </a:r>
            <a:endParaRPr lang="en-US" sz="1050" dirty="0"/>
          </a:p>
        </p:txBody>
      </p:sp>
      <p:sp>
        <p:nvSpPr>
          <p:cNvPr id="27" name="Text 21"/>
          <p:cNvSpPr/>
          <p:nvPr/>
        </p:nvSpPr>
        <p:spPr>
          <a:xfrm>
            <a:off x="4562475" y="11639550"/>
            <a:ext cx="12096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P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r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o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d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u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 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N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m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e</a:t>
            </a:r>
            <a:endParaRPr lang="en-US" sz="1200" dirty="0"/>
          </a:p>
        </p:txBody>
      </p:sp>
      <p:sp>
        <p:nvSpPr>
          <p:cNvPr id="28" name="Text 22"/>
          <p:cNvSpPr/>
          <p:nvPr/>
        </p:nvSpPr>
        <p:spPr>
          <a:xfrm>
            <a:off x="4562475" y="11877675"/>
            <a:ext cx="57150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200"/>
              </a:lnSpc>
            </a:pPr>
            <a:r>
              <a:rPr lang="en-US" sz="1200" b="0" i="0" spc="60" kern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2</a:t>
            </a:r>
            <a:pPr algn="l">
              <a:lnSpc>
                <a:spcPts val="1200"/>
              </a:lnSpc>
            </a:pPr>
            <a:r>
              <a:rPr lang="en-US" sz="1200" b="0" i="0" spc="60" kern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0</a:t>
            </a:r>
            <a:pPr algn="l">
              <a:lnSpc>
                <a:spcPts val="1200"/>
              </a:lnSpc>
            </a:pPr>
            <a:r>
              <a:rPr lang="en-US" sz="1200" b="0" i="0" spc="60" kern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2</a:t>
            </a:r>
            <a:pPr algn="l">
              <a:lnSpc>
                <a:spcPts val="1200"/>
              </a:lnSpc>
            </a:pPr>
            <a:r>
              <a:rPr lang="en-US" sz="1200" b="0" i="0" spc="60" kern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2</a:t>
            </a:r>
            <a:endParaRPr lang="en-US" sz="1200" dirty="0"/>
          </a:p>
        </p:txBody>
      </p:sp>
      <p:sp>
        <p:nvSpPr>
          <p:cNvPr id="29" name="Text 23"/>
          <p:cNvSpPr/>
          <p:nvPr/>
        </p:nvSpPr>
        <p:spPr>
          <a:xfrm>
            <a:off x="7448550" y="11639550"/>
            <a:ext cx="12096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P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r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o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d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u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 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N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m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e</a:t>
            </a:r>
            <a:endParaRPr lang="en-US" sz="1200" dirty="0"/>
          </a:p>
        </p:txBody>
      </p:sp>
      <p:sp>
        <p:nvSpPr>
          <p:cNvPr id="30" name="Text 24"/>
          <p:cNvSpPr/>
          <p:nvPr/>
        </p:nvSpPr>
        <p:spPr>
          <a:xfrm>
            <a:off x="7448550" y="11877675"/>
            <a:ext cx="57150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200"/>
              </a:lnSpc>
            </a:pPr>
            <a:r>
              <a:rPr lang="en-US" sz="1200" b="0" i="0" spc="60" kern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2</a:t>
            </a:r>
            <a:pPr algn="l">
              <a:lnSpc>
                <a:spcPts val="1200"/>
              </a:lnSpc>
            </a:pPr>
            <a:r>
              <a:rPr lang="en-US" sz="1200" b="0" i="0" spc="60" kern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0</a:t>
            </a:r>
            <a:pPr algn="l">
              <a:lnSpc>
                <a:spcPts val="1200"/>
              </a:lnSpc>
            </a:pPr>
            <a:r>
              <a:rPr lang="en-US" sz="1200" b="0" i="0" spc="60" kern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2</a:t>
            </a:r>
            <a:pPr algn="l">
              <a:lnSpc>
                <a:spcPts val="1200"/>
              </a:lnSpc>
            </a:pPr>
            <a:r>
              <a:rPr lang="en-US" sz="1200" b="0" i="0" spc="60" kern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2</a:t>
            </a:r>
            <a:endParaRPr lang="en-US" sz="1200" dirty="0"/>
          </a:p>
        </p:txBody>
      </p:sp>
      <p:sp>
        <p:nvSpPr>
          <p:cNvPr id="31" name="Text 25"/>
          <p:cNvSpPr/>
          <p:nvPr/>
        </p:nvSpPr>
        <p:spPr>
          <a:xfrm>
            <a:off x="10334625" y="11639550"/>
            <a:ext cx="12096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P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r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o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d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u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 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N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m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e</a:t>
            </a:r>
            <a:endParaRPr lang="en-US" sz="1200" dirty="0"/>
          </a:p>
        </p:txBody>
      </p:sp>
      <p:sp>
        <p:nvSpPr>
          <p:cNvPr id="32" name="Text 26"/>
          <p:cNvSpPr/>
          <p:nvPr/>
        </p:nvSpPr>
        <p:spPr>
          <a:xfrm>
            <a:off x="10334625" y="11877675"/>
            <a:ext cx="57150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200"/>
              </a:lnSpc>
            </a:pPr>
            <a:r>
              <a:rPr lang="en-US" sz="1200" b="0" i="0" spc="60" kern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2</a:t>
            </a:r>
            <a:pPr algn="l">
              <a:lnSpc>
                <a:spcPts val="1200"/>
              </a:lnSpc>
            </a:pPr>
            <a:r>
              <a:rPr lang="en-US" sz="1200" b="0" i="0" spc="60" kern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0</a:t>
            </a:r>
            <a:pPr algn="l">
              <a:lnSpc>
                <a:spcPts val="1200"/>
              </a:lnSpc>
            </a:pPr>
            <a:r>
              <a:rPr lang="en-US" sz="1200" b="0" i="0" spc="60" kern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2</a:t>
            </a:r>
            <a:pPr algn="l">
              <a:lnSpc>
                <a:spcPts val="1200"/>
              </a:lnSpc>
            </a:pPr>
            <a:r>
              <a:rPr lang="en-US" sz="1200" b="0" i="0" spc="60" kern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2</a:t>
            </a:r>
            <a:endParaRPr lang="en-US" sz="1200" dirty="0"/>
          </a:p>
        </p:txBody>
      </p:sp>
      <p:sp>
        <p:nvSpPr>
          <p:cNvPr id="33" name="Text 27"/>
          <p:cNvSpPr/>
          <p:nvPr/>
        </p:nvSpPr>
        <p:spPr>
          <a:xfrm>
            <a:off x="9448800" y="14297025"/>
            <a:ext cx="5715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FCFCFC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S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FCFCFC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FCFCFC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a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FCFCFC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r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FCFCFC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c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FCFCFC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h</a:t>
            </a:r>
            <a:endParaRPr lang="en-US" sz="1200" dirty="0"/>
          </a:p>
        </p:txBody>
      </p:sp>
      <p:sp>
        <p:nvSpPr>
          <p:cNvPr id="34" name="Text 28"/>
          <p:cNvSpPr/>
          <p:nvPr/>
        </p:nvSpPr>
        <p:spPr>
          <a:xfrm>
            <a:off x="9448800" y="14925675"/>
            <a:ext cx="6762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FCFCFC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V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FCFCFC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FCFCFC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n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FCFCFC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d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FCFCFC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o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FCFCFC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r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FCFCFC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s</a:t>
            </a:r>
            <a:endParaRPr lang="en-US" sz="1200" dirty="0"/>
          </a:p>
        </p:txBody>
      </p:sp>
      <p:sp>
        <p:nvSpPr>
          <p:cNvPr id="35" name="Text 29"/>
          <p:cNvSpPr/>
          <p:nvPr/>
        </p:nvSpPr>
        <p:spPr>
          <a:xfrm>
            <a:off x="9448800" y="15554325"/>
            <a:ext cx="8572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FCFCFC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K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FCFCFC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FCFCFC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y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FCFCFC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b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FCFCFC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o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FCFCFC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a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FCFCFC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r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FCFCFC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d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FCFCFC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s</a:t>
            </a:r>
            <a:endParaRPr lang="en-US" sz="1200" dirty="0"/>
          </a:p>
        </p:txBody>
      </p:sp>
      <p:sp>
        <p:nvSpPr>
          <p:cNvPr id="36" name="Text 30"/>
          <p:cNvSpPr/>
          <p:nvPr/>
        </p:nvSpPr>
        <p:spPr>
          <a:xfrm>
            <a:off x="9448800" y="16182975"/>
            <a:ext cx="7334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FCFCFC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S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FCFCFC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w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FCFCFC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i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FCFCFC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t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FCFCFC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c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FCFCFC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h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FCFCFC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FCFCFC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s</a:t>
            </a:r>
            <a:endParaRPr lang="en-US" sz="1200" dirty="0"/>
          </a:p>
        </p:txBody>
      </p:sp>
      <p:sp>
        <p:nvSpPr>
          <p:cNvPr id="37" name="Text 31"/>
          <p:cNvSpPr/>
          <p:nvPr/>
        </p:nvSpPr>
        <p:spPr>
          <a:xfrm>
            <a:off x="11677650" y="14306550"/>
            <a:ext cx="8953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FCFCFC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C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FCFCFC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o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FCFCFC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n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FCFCFC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t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FCFCFC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a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FCFCFC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c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FCFCFC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t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FCFCFC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FCFCFC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U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FCFCFC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s</a:t>
            </a:r>
            <a:endParaRPr lang="en-US" sz="1200" dirty="0"/>
          </a:p>
        </p:txBody>
      </p:sp>
      <p:sp>
        <p:nvSpPr>
          <p:cNvPr id="38" name="Text 32"/>
          <p:cNvSpPr/>
          <p:nvPr/>
        </p:nvSpPr>
        <p:spPr>
          <a:xfrm>
            <a:off x="11677650" y="14935200"/>
            <a:ext cx="12954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FCFCFC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T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FCFCFC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FCFCFC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r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FCFCFC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m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FCFCFC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s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FCFCFC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FCFCFC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o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FCFCFC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f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FCFCFC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FCFCFC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S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FCFCFC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FCFCFC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r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FCFCFC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v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FCFCFC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i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FCFCFC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c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FCFCFC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endParaRPr lang="en-US" sz="1200" dirty="0"/>
          </a:p>
        </p:txBody>
      </p:sp>
      <p:sp>
        <p:nvSpPr>
          <p:cNvPr id="39" name="Text 33"/>
          <p:cNvSpPr/>
          <p:nvPr/>
        </p:nvSpPr>
        <p:spPr>
          <a:xfrm>
            <a:off x="11677650" y="15563850"/>
            <a:ext cx="10858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FCFCFC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P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FCFCFC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r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FCFCFC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i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FCFCFC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v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FCFCFC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a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FCFCFC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c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FCFCFC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y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FCFCFC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FCFCFC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P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FCFCFC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o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FCFCFC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l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FCFCFC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i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FCFCFC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c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FCFCFC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y</a:t>
            </a:r>
            <a:endParaRPr lang="en-US" sz="1200" dirty="0"/>
          </a:p>
        </p:txBody>
      </p:sp>
      <p:sp>
        <p:nvSpPr>
          <p:cNvPr id="40" name="Text 34"/>
          <p:cNvSpPr/>
          <p:nvPr/>
        </p:nvSpPr>
        <p:spPr>
          <a:xfrm>
            <a:off x="1676400" y="16287750"/>
            <a:ext cx="2181225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©</a:t>
            </a:r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2</a:t>
            </a:r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0</a:t>
            </a:r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2</a:t>
            </a:r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2</a:t>
            </a:r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C</a:t>
            </a:r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O</a:t>
            </a:r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M</a:t>
            </a:r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P</a:t>
            </a:r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A</a:t>
            </a:r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N</a:t>
            </a:r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Y</a:t>
            </a:r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N</a:t>
            </a:r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A</a:t>
            </a:r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M</a:t>
            </a:r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endParaRPr lang="en-US" sz="1050" dirty="0"/>
          </a:p>
        </p:txBody>
      </p:sp>
      <p:sp>
        <p:nvSpPr>
          <p:cNvPr id="41" name="Text 35"/>
          <p:cNvSpPr/>
          <p:nvPr/>
        </p:nvSpPr>
        <p:spPr>
          <a:xfrm>
            <a:off x="4010025" y="16287750"/>
            <a:ext cx="2000250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P</a:t>
            </a:r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r</a:t>
            </a:r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i</a:t>
            </a:r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c</a:t>
            </a:r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s</a:t>
            </a:r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a</a:t>
            </a:r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r</a:t>
            </a:r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i</a:t>
            </a:r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n</a:t>
            </a:r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U</a:t>
            </a:r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S</a:t>
            </a:r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D</a:t>
            </a:r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o</a:t>
            </a:r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l</a:t>
            </a:r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l</a:t>
            </a:r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a</a:t>
            </a:r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r</a:t>
            </a:r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s</a:t>
            </a:r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(</a:t>
            </a:r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U</a:t>
            </a:r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S</a:t>
            </a:r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D</a:t>
            </a:r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)</a:t>
            </a:r>
            <a:endParaRPr lang="en-US" sz="1050" dirty="0"/>
          </a:p>
        </p:txBody>
      </p:sp>
      <p:sp>
        <p:nvSpPr>
          <p:cNvPr id="42" name="Text 36"/>
          <p:cNvSpPr/>
          <p:nvPr/>
        </p:nvSpPr>
        <p:spPr>
          <a:xfrm>
            <a:off x="1733550" y="14411325"/>
            <a:ext cx="1543050" cy="2571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2025"/>
              </a:lnSpc>
            </a:pPr>
            <a:r>
              <a:rPr lang="en-US" sz="1800" b="0" i="0" dirty="0">
                <a:solidFill>
                  <a:srgbClr val="FFFFFF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L</a:t>
            </a:r>
            <a:pPr algn="l">
              <a:lnSpc>
                <a:spcPts val="2025"/>
              </a:lnSpc>
            </a:pPr>
            <a:r>
              <a:rPr lang="en-US" sz="1800" b="0" i="0" dirty="0">
                <a:solidFill>
                  <a:srgbClr val="FFFFFF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O</a:t>
            </a:r>
            <a:pPr algn="l">
              <a:lnSpc>
                <a:spcPts val="2025"/>
              </a:lnSpc>
            </a:pPr>
            <a:r>
              <a:rPr lang="en-US" sz="1800" b="0" i="0" dirty="0">
                <a:solidFill>
                  <a:srgbClr val="FFFFFF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G</a:t>
            </a:r>
            <a:pPr algn="l">
              <a:lnSpc>
                <a:spcPts val="2025"/>
              </a:lnSpc>
            </a:pPr>
            <a:r>
              <a:rPr lang="en-US" sz="1800" b="0" i="0" dirty="0">
                <a:solidFill>
                  <a:srgbClr val="FFFFFF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O</a:t>
            </a:r>
            <a:pPr algn="l">
              <a:lnSpc>
                <a:spcPts val="2025"/>
              </a:lnSpc>
            </a:pPr>
            <a:r>
              <a:rPr lang="en-US" sz="1800" b="0" i="0" dirty="0">
                <a:solidFill>
                  <a:srgbClr val="FFFFFF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 </a:t>
            </a:r>
            <a:pPr algn="l">
              <a:lnSpc>
                <a:spcPts val="2025"/>
              </a:lnSpc>
            </a:pPr>
            <a:r>
              <a:rPr lang="en-US" sz="1800" b="0" i="0" dirty="0">
                <a:solidFill>
                  <a:srgbClr val="FFFFFF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N</a:t>
            </a:r>
            <a:pPr algn="l">
              <a:lnSpc>
                <a:spcPts val="2025"/>
              </a:lnSpc>
            </a:pPr>
            <a:r>
              <a:rPr lang="en-US" sz="1800" b="0" i="0" dirty="0">
                <a:solidFill>
                  <a:srgbClr val="FFFFFF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A</a:t>
            </a:r>
            <a:pPr algn="l">
              <a:lnSpc>
                <a:spcPts val="2025"/>
              </a:lnSpc>
            </a:pPr>
            <a:r>
              <a:rPr lang="en-US" sz="1800" b="0" i="0" dirty="0">
                <a:solidFill>
                  <a:srgbClr val="FFFFFF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M</a:t>
            </a:r>
            <a:pPr algn="l">
              <a:lnSpc>
                <a:spcPts val="2025"/>
              </a:lnSpc>
            </a:pPr>
            <a:r>
              <a:rPr lang="en-US" sz="1800" b="0" i="0" dirty="0">
                <a:solidFill>
                  <a:srgbClr val="FFFFFF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E</a:t>
            </a:r>
            <a:endParaRPr lang="en-US" sz="1800" dirty="0"/>
          </a:p>
        </p:txBody>
      </p:sp>
      <p:sp>
        <p:nvSpPr>
          <p:cNvPr id="43" name="Text 37"/>
          <p:cNvSpPr/>
          <p:nvPr/>
        </p:nvSpPr>
        <p:spPr>
          <a:xfrm>
            <a:off x="1819275" y="2333625"/>
            <a:ext cx="20002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1200"/>
              </a:lnSpc>
            </a:pPr>
            <a:r>
              <a:rPr lang="en-US" sz="1200" b="0" i="0" dirty="0">
                <a:solidFill>
                  <a:srgbClr val="363636"/>
                </a:solidFill>
                <a:latin typeface="Font Awesome 6 Free Solid" pitchFamily="34" charset="0"/>
                <a:ea typeface="Font Awesome 6 Free Solid" pitchFamily="34" charset="-122"/>
                <a:cs typeface="Font Awesome 6 Free Solid" pitchFamily="34" charset="-120"/>
              </a:rPr>
              <a:t>s</a:t>
            </a:r>
            <a:pPr algn="ctr">
              <a:lnSpc>
                <a:spcPts val="1200"/>
              </a:lnSpc>
            </a:pPr>
            <a:r>
              <a:rPr lang="en-US" sz="1200" b="0" i="0" dirty="0">
                <a:solidFill>
                  <a:srgbClr val="363636"/>
                </a:solidFill>
                <a:latin typeface="Font Awesome 6 Free Solid" pitchFamily="34" charset="0"/>
                <a:ea typeface="Font Awesome 6 Free Solid" pitchFamily="34" charset="-122"/>
                <a:cs typeface="Font Awesome 6 Free Solid" pitchFamily="34" charset="-120"/>
              </a:rPr>
              <a:t>e</a:t>
            </a:r>
            <a:pPr algn="ctr">
              <a:lnSpc>
                <a:spcPts val="1200"/>
              </a:lnSpc>
            </a:pPr>
            <a:r>
              <a:rPr lang="en-US" sz="1200" b="0" i="0" dirty="0">
                <a:solidFill>
                  <a:srgbClr val="363636"/>
                </a:solidFill>
                <a:latin typeface="Font Awesome 6 Free Solid" pitchFamily="34" charset="0"/>
                <a:ea typeface="Font Awesome 6 Free Solid" pitchFamily="34" charset="-122"/>
                <a:cs typeface="Font Awesome 6 Free Solid" pitchFamily="34" charset="-120"/>
              </a:rPr>
              <a:t>a</a:t>
            </a:r>
            <a:pPr algn="ctr">
              <a:lnSpc>
                <a:spcPts val="1200"/>
              </a:lnSpc>
            </a:pPr>
            <a:r>
              <a:rPr lang="en-US" sz="1200" b="0" i="0" dirty="0">
                <a:solidFill>
                  <a:srgbClr val="363636"/>
                </a:solidFill>
                <a:latin typeface="Font Awesome 6 Free Solid" pitchFamily="34" charset="0"/>
                <a:ea typeface="Font Awesome 6 Free Solid" pitchFamily="34" charset="-122"/>
                <a:cs typeface="Font Awesome 6 Free Solid" pitchFamily="34" charset="-120"/>
              </a:rPr>
              <a:t>r</a:t>
            </a:r>
            <a:pPr algn="ctr">
              <a:lnSpc>
                <a:spcPts val="1200"/>
              </a:lnSpc>
            </a:pPr>
            <a:r>
              <a:rPr lang="en-US" sz="1200" b="0" i="0" dirty="0">
                <a:solidFill>
                  <a:srgbClr val="363636"/>
                </a:solidFill>
                <a:latin typeface="Font Awesome 6 Free Solid" pitchFamily="34" charset="0"/>
                <a:ea typeface="Font Awesome 6 Free Solid" pitchFamily="34" charset="-122"/>
                <a:cs typeface="Font Awesome 6 Free Solid" pitchFamily="34" charset="-120"/>
              </a:rPr>
              <a:t>c</a:t>
            </a:r>
            <a:pPr algn="ctr">
              <a:lnSpc>
                <a:spcPts val="1200"/>
              </a:lnSpc>
            </a:pPr>
            <a:r>
              <a:rPr lang="en-US" sz="1200" b="0" i="0" dirty="0">
                <a:solidFill>
                  <a:srgbClr val="363636"/>
                </a:solidFill>
                <a:latin typeface="Font Awesome 6 Free Solid" pitchFamily="34" charset="0"/>
                <a:ea typeface="Font Awesome 6 Free Solid" pitchFamily="34" charset="-122"/>
                <a:cs typeface="Font Awesome 6 Free Solid" pitchFamily="34" charset="-120"/>
              </a:rPr>
              <a:t>h</a:t>
            </a:r>
            <a:endParaRPr lang="en-US" sz="1200" dirty="0"/>
          </a:p>
        </p:txBody>
      </p:sp>
      <p:sp>
        <p:nvSpPr>
          <p:cNvPr id="44" name="Text 38"/>
          <p:cNvSpPr/>
          <p:nvPr/>
        </p:nvSpPr>
        <p:spPr>
          <a:xfrm>
            <a:off x="2057400" y="2295525"/>
            <a:ext cx="5715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S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a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r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c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h</a:t>
            </a:r>
            <a:endParaRPr lang="en-US" sz="1200" dirty="0"/>
          </a:p>
        </p:txBody>
      </p:sp>
      <p:sp>
        <p:nvSpPr>
          <p:cNvPr id="45" name="Text 39"/>
          <p:cNvSpPr/>
          <p:nvPr/>
        </p:nvSpPr>
        <p:spPr>
          <a:xfrm>
            <a:off x="6943725" y="2286000"/>
            <a:ext cx="514350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92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B</a:t>
            </a:r>
            <a:pPr algn="l">
              <a:lnSpc>
                <a:spcPts val="192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r</a:t>
            </a:r>
            <a:pPr algn="l">
              <a:lnSpc>
                <a:spcPts val="192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a</a:t>
            </a:r>
            <a:pPr algn="l">
              <a:lnSpc>
                <a:spcPts val="192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n</a:t>
            </a:r>
            <a:pPr algn="l">
              <a:lnSpc>
                <a:spcPts val="192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d</a:t>
            </a:r>
            <a:endParaRPr lang="en-US" sz="1200" dirty="0"/>
          </a:p>
        </p:txBody>
      </p:sp>
      <p:sp>
        <p:nvSpPr>
          <p:cNvPr id="46" name="Text 40"/>
          <p:cNvSpPr/>
          <p:nvPr/>
        </p:nvSpPr>
        <p:spPr>
          <a:xfrm>
            <a:off x="7515225" y="2333625"/>
            <a:ext cx="20002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1200"/>
              </a:lnSpc>
            </a:pPr>
            <a:r>
              <a:rPr lang="en-US" sz="1200" b="0" i="0" dirty="0">
                <a:solidFill>
                  <a:srgbClr val="363636"/>
                </a:solidFill>
                <a:latin typeface="Font Awesome 6 Free Solid" pitchFamily="34" charset="0"/>
                <a:ea typeface="Font Awesome 6 Free Solid" pitchFamily="34" charset="-122"/>
                <a:cs typeface="Font Awesome 6 Free Solid" pitchFamily="34" charset="-120"/>
              </a:rPr>
              <a:t>c</a:t>
            </a:r>
            <a:pPr algn="ctr">
              <a:lnSpc>
                <a:spcPts val="1200"/>
              </a:lnSpc>
            </a:pPr>
            <a:r>
              <a:rPr lang="en-US" sz="1200" b="0" i="0" dirty="0">
                <a:solidFill>
                  <a:srgbClr val="363636"/>
                </a:solidFill>
                <a:latin typeface="Font Awesome 6 Free Solid" pitchFamily="34" charset="0"/>
                <a:ea typeface="Font Awesome 6 Free Solid" pitchFamily="34" charset="-122"/>
                <a:cs typeface="Font Awesome 6 Free Solid" pitchFamily="34" charset="-120"/>
              </a:rPr>
              <a:t>h</a:t>
            </a:r>
            <a:pPr algn="ctr">
              <a:lnSpc>
                <a:spcPts val="1200"/>
              </a:lnSpc>
            </a:pPr>
            <a:r>
              <a:rPr lang="en-US" sz="1200" b="0" i="0" dirty="0">
                <a:solidFill>
                  <a:srgbClr val="363636"/>
                </a:solidFill>
                <a:latin typeface="Font Awesome 6 Free Solid" pitchFamily="34" charset="0"/>
                <a:ea typeface="Font Awesome 6 Free Solid" pitchFamily="34" charset="-122"/>
                <a:cs typeface="Font Awesome 6 Free Solid" pitchFamily="34" charset="-120"/>
              </a:rPr>
              <a:t>e</a:t>
            </a:r>
            <a:pPr algn="ctr">
              <a:lnSpc>
                <a:spcPts val="1200"/>
              </a:lnSpc>
            </a:pPr>
            <a:r>
              <a:rPr lang="en-US" sz="1200" b="0" i="0" dirty="0">
                <a:solidFill>
                  <a:srgbClr val="363636"/>
                </a:solidFill>
                <a:latin typeface="Font Awesome 6 Free Solid" pitchFamily="34" charset="0"/>
                <a:ea typeface="Font Awesome 6 Free Solid" pitchFamily="34" charset="-122"/>
                <a:cs typeface="Font Awesome 6 Free Solid" pitchFamily="34" charset="-120"/>
              </a:rPr>
              <a:t>v</a:t>
            </a:r>
            <a:pPr algn="ctr">
              <a:lnSpc>
                <a:spcPts val="1200"/>
              </a:lnSpc>
            </a:pPr>
            <a:r>
              <a:rPr lang="en-US" sz="1200" b="0" i="0" dirty="0">
                <a:solidFill>
                  <a:srgbClr val="363636"/>
                </a:solidFill>
                <a:latin typeface="Font Awesome 6 Free Solid" pitchFamily="34" charset="0"/>
                <a:ea typeface="Font Awesome 6 Free Solid" pitchFamily="34" charset="-122"/>
                <a:cs typeface="Font Awesome 6 Free Solid" pitchFamily="34" charset="-120"/>
              </a:rPr>
              <a:t>r</a:t>
            </a:r>
            <a:pPr algn="ctr">
              <a:lnSpc>
                <a:spcPts val="1200"/>
              </a:lnSpc>
            </a:pPr>
            <a:r>
              <a:rPr lang="en-US" sz="1200" b="0" i="0" dirty="0">
                <a:solidFill>
                  <a:srgbClr val="363636"/>
                </a:solidFill>
                <a:latin typeface="Font Awesome 6 Free Solid" pitchFamily="34" charset="0"/>
                <a:ea typeface="Font Awesome 6 Free Solid" pitchFamily="34" charset="-122"/>
                <a:cs typeface="Font Awesome 6 Free Solid" pitchFamily="34" charset="-120"/>
              </a:rPr>
              <a:t>o</a:t>
            </a:r>
            <a:pPr algn="ctr">
              <a:lnSpc>
                <a:spcPts val="1200"/>
              </a:lnSpc>
            </a:pPr>
            <a:r>
              <a:rPr lang="en-US" sz="1200" b="0" i="0" dirty="0">
                <a:solidFill>
                  <a:srgbClr val="363636"/>
                </a:solidFill>
                <a:latin typeface="Font Awesome 6 Free Solid" pitchFamily="34" charset="0"/>
                <a:ea typeface="Font Awesome 6 Free Solid" pitchFamily="34" charset="-122"/>
                <a:cs typeface="Font Awesome 6 Free Solid" pitchFamily="34" charset="-120"/>
              </a:rPr>
              <a:t>n</a:t>
            </a:r>
            <a:pPr algn="ctr">
              <a:lnSpc>
                <a:spcPts val="1200"/>
              </a:lnSpc>
            </a:pPr>
            <a:r>
              <a:rPr lang="en-US" sz="1200" b="0" i="0" dirty="0">
                <a:solidFill>
                  <a:srgbClr val="363636"/>
                </a:solidFill>
                <a:latin typeface="Font Awesome 6 Free Solid" pitchFamily="34" charset="0"/>
                <a:ea typeface="Font Awesome 6 Free Solid" pitchFamily="34" charset="-122"/>
                <a:cs typeface="Font Awesome 6 Free Solid" pitchFamily="34" charset="-120"/>
              </a:rPr>
              <a:t>-</a:t>
            </a:r>
            <a:pPr algn="ctr">
              <a:lnSpc>
                <a:spcPts val="1200"/>
              </a:lnSpc>
            </a:pPr>
            <a:r>
              <a:rPr lang="en-US" sz="1200" b="0" i="0" dirty="0">
                <a:solidFill>
                  <a:srgbClr val="363636"/>
                </a:solidFill>
                <a:latin typeface="Font Awesome 6 Free Solid" pitchFamily="34" charset="0"/>
                <a:ea typeface="Font Awesome 6 Free Solid" pitchFamily="34" charset="-122"/>
                <a:cs typeface="Font Awesome 6 Free Solid" pitchFamily="34" charset="-120"/>
              </a:rPr>
              <a:t>d</a:t>
            </a:r>
            <a:pPr algn="ctr">
              <a:lnSpc>
                <a:spcPts val="1200"/>
              </a:lnSpc>
            </a:pPr>
            <a:r>
              <a:rPr lang="en-US" sz="1200" b="0" i="0" dirty="0">
                <a:solidFill>
                  <a:srgbClr val="363636"/>
                </a:solidFill>
                <a:latin typeface="Font Awesome 6 Free Solid" pitchFamily="34" charset="0"/>
                <a:ea typeface="Font Awesome 6 Free Solid" pitchFamily="34" charset="-122"/>
                <a:cs typeface="Font Awesome 6 Free Solid" pitchFamily="34" charset="-120"/>
              </a:rPr>
              <a:t>o</a:t>
            </a:r>
            <a:pPr algn="ctr">
              <a:lnSpc>
                <a:spcPts val="1200"/>
              </a:lnSpc>
            </a:pPr>
            <a:r>
              <a:rPr lang="en-US" sz="1200" b="0" i="0" dirty="0">
                <a:solidFill>
                  <a:srgbClr val="363636"/>
                </a:solidFill>
                <a:latin typeface="Font Awesome 6 Free Solid" pitchFamily="34" charset="0"/>
                <a:ea typeface="Font Awesome 6 Free Solid" pitchFamily="34" charset="-122"/>
                <a:cs typeface="Font Awesome 6 Free Solid" pitchFamily="34" charset="-120"/>
              </a:rPr>
              <a:t>w</a:t>
            </a:r>
            <a:pPr algn="ctr">
              <a:lnSpc>
                <a:spcPts val="1200"/>
              </a:lnSpc>
            </a:pPr>
            <a:r>
              <a:rPr lang="en-US" sz="1200" b="0" i="0" dirty="0">
                <a:solidFill>
                  <a:srgbClr val="363636"/>
                </a:solidFill>
                <a:latin typeface="Font Awesome 6 Free Solid" pitchFamily="34" charset="0"/>
                <a:ea typeface="Font Awesome 6 Free Solid" pitchFamily="34" charset="-122"/>
                <a:cs typeface="Font Awesome 6 Free Solid" pitchFamily="34" charset="-120"/>
              </a:rPr>
              <a:t>n</a:t>
            </a:r>
            <a:endParaRPr lang="en-US" sz="1200" dirty="0"/>
          </a:p>
        </p:txBody>
      </p:sp>
      <p:sp>
        <p:nvSpPr>
          <p:cNvPr id="47" name="Text 41"/>
          <p:cNvSpPr/>
          <p:nvPr/>
        </p:nvSpPr>
        <p:spPr>
          <a:xfrm>
            <a:off x="8077200" y="2286000"/>
            <a:ext cx="666750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92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M</a:t>
            </a:r>
            <a:pPr algn="l">
              <a:lnSpc>
                <a:spcPts val="192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a</a:t>
            </a:r>
            <a:pPr algn="l">
              <a:lnSpc>
                <a:spcPts val="192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t</a:t>
            </a:r>
            <a:pPr algn="l">
              <a:lnSpc>
                <a:spcPts val="192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192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r</a:t>
            </a:r>
            <a:pPr algn="l">
              <a:lnSpc>
                <a:spcPts val="192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i</a:t>
            </a:r>
            <a:pPr algn="l">
              <a:lnSpc>
                <a:spcPts val="192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a</a:t>
            </a:r>
            <a:pPr algn="l">
              <a:lnSpc>
                <a:spcPts val="192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l</a:t>
            </a:r>
            <a:endParaRPr lang="en-US" sz="1200" dirty="0"/>
          </a:p>
        </p:txBody>
      </p:sp>
      <p:sp>
        <p:nvSpPr>
          <p:cNvPr id="48" name="Text 42"/>
          <p:cNvSpPr/>
          <p:nvPr/>
        </p:nvSpPr>
        <p:spPr>
          <a:xfrm>
            <a:off x="8801100" y="2333625"/>
            <a:ext cx="20002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1200"/>
              </a:lnSpc>
            </a:pPr>
            <a:r>
              <a:rPr lang="en-US" sz="1200" b="0" i="0" dirty="0">
                <a:solidFill>
                  <a:srgbClr val="363636"/>
                </a:solidFill>
                <a:latin typeface="Font Awesome 6 Free Solid" pitchFamily="34" charset="0"/>
                <a:ea typeface="Font Awesome 6 Free Solid" pitchFamily="34" charset="-122"/>
                <a:cs typeface="Font Awesome 6 Free Solid" pitchFamily="34" charset="-120"/>
              </a:rPr>
              <a:t>c</a:t>
            </a:r>
            <a:pPr algn="ctr">
              <a:lnSpc>
                <a:spcPts val="1200"/>
              </a:lnSpc>
            </a:pPr>
            <a:r>
              <a:rPr lang="en-US" sz="1200" b="0" i="0" dirty="0">
                <a:solidFill>
                  <a:srgbClr val="363636"/>
                </a:solidFill>
                <a:latin typeface="Font Awesome 6 Free Solid" pitchFamily="34" charset="0"/>
                <a:ea typeface="Font Awesome 6 Free Solid" pitchFamily="34" charset="-122"/>
                <a:cs typeface="Font Awesome 6 Free Solid" pitchFamily="34" charset="-120"/>
              </a:rPr>
              <a:t>h</a:t>
            </a:r>
            <a:pPr algn="ctr">
              <a:lnSpc>
                <a:spcPts val="1200"/>
              </a:lnSpc>
            </a:pPr>
            <a:r>
              <a:rPr lang="en-US" sz="1200" b="0" i="0" dirty="0">
                <a:solidFill>
                  <a:srgbClr val="363636"/>
                </a:solidFill>
                <a:latin typeface="Font Awesome 6 Free Solid" pitchFamily="34" charset="0"/>
                <a:ea typeface="Font Awesome 6 Free Solid" pitchFamily="34" charset="-122"/>
                <a:cs typeface="Font Awesome 6 Free Solid" pitchFamily="34" charset="-120"/>
              </a:rPr>
              <a:t>e</a:t>
            </a:r>
            <a:pPr algn="ctr">
              <a:lnSpc>
                <a:spcPts val="1200"/>
              </a:lnSpc>
            </a:pPr>
            <a:r>
              <a:rPr lang="en-US" sz="1200" b="0" i="0" dirty="0">
                <a:solidFill>
                  <a:srgbClr val="363636"/>
                </a:solidFill>
                <a:latin typeface="Font Awesome 6 Free Solid" pitchFamily="34" charset="0"/>
                <a:ea typeface="Font Awesome 6 Free Solid" pitchFamily="34" charset="-122"/>
                <a:cs typeface="Font Awesome 6 Free Solid" pitchFamily="34" charset="-120"/>
              </a:rPr>
              <a:t>v</a:t>
            </a:r>
            <a:pPr algn="ctr">
              <a:lnSpc>
                <a:spcPts val="1200"/>
              </a:lnSpc>
            </a:pPr>
            <a:r>
              <a:rPr lang="en-US" sz="1200" b="0" i="0" dirty="0">
                <a:solidFill>
                  <a:srgbClr val="363636"/>
                </a:solidFill>
                <a:latin typeface="Font Awesome 6 Free Solid" pitchFamily="34" charset="0"/>
                <a:ea typeface="Font Awesome 6 Free Solid" pitchFamily="34" charset="-122"/>
                <a:cs typeface="Font Awesome 6 Free Solid" pitchFamily="34" charset="-120"/>
              </a:rPr>
              <a:t>r</a:t>
            </a:r>
            <a:pPr algn="ctr">
              <a:lnSpc>
                <a:spcPts val="1200"/>
              </a:lnSpc>
            </a:pPr>
            <a:r>
              <a:rPr lang="en-US" sz="1200" b="0" i="0" dirty="0">
                <a:solidFill>
                  <a:srgbClr val="363636"/>
                </a:solidFill>
                <a:latin typeface="Font Awesome 6 Free Solid" pitchFamily="34" charset="0"/>
                <a:ea typeface="Font Awesome 6 Free Solid" pitchFamily="34" charset="-122"/>
                <a:cs typeface="Font Awesome 6 Free Solid" pitchFamily="34" charset="-120"/>
              </a:rPr>
              <a:t>o</a:t>
            </a:r>
            <a:pPr algn="ctr">
              <a:lnSpc>
                <a:spcPts val="1200"/>
              </a:lnSpc>
            </a:pPr>
            <a:r>
              <a:rPr lang="en-US" sz="1200" b="0" i="0" dirty="0">
                <a:solidFill>
                  <a:srgbClr val="363636"/>
                </a:solidFill>
                <a:latin typeface="Font Awesome 6 Free Solid" pitchFamily="34" charset="0"/>
                <a:ea typeface="Font Awesome 6 Free Solid" pitchFamily="34" charset="-122"/>
                <a:cs typeface="Font Awesome 6 Free Solid" pitchFamily="34" charset="-120"/>
              </a:rPr>
              <a:t>n</a:t>
            </a:r>
            <a:pPr algn="ctr">
              <a:lnSpc>
                <a:spcPts val="1200"/>
              </a:lnSpc>
            </a:pPr>
            <a:r>
              <a:rPr lang="en-US" sz="1200" b="0" i="0" dirty="0">
                <a:solidFill>
                  <a:srgbClr val="363636"/>
                </a:solidFill>
                <a:latin typeface="Font Awesome 6 Free Solid" pitchFamily="34" charset="0"/>
                <a:ea typeface="Font Awesome 6 Free Solid" pitchFamily="34" charset="-122"/>
                <a:cs typeface="Font Awesome 6 Free Solid" pitchFamily="34" charset="-120"/>
              </a:rPr>
              <a:t>-</a:t>
            </a:r>
            <a:pPr algn="ctr">
              <a:lnSpc>
                <a:spcPts val="1200"/>
              </a:lnSpc>
            </a:pPr>
            <a:r>
              <a:rPr lang="en-US" sz="1200" b="0" i="0" dirty="0">
                <a:solidFill>
                  <a:srgbClr val="363636"/>
                </a:solidFill>
                <a:latin typeface="Font Awesome 6 Free Solid" pitchFamily="34" charset="0"/>
                <a:ea typeface="Font Awesome 6 Free Solid" pitchFamily="34" charset="-122"/>
                <a:cs typeface="Font Awesome 6 Free Solid" pitchFamily="34" charset="-120"/>
              </a:rPr>
              <a:t>d</a:t>
            </a:r>
            <a:pPr algn="ctr">
              <a:lnSpc>
                <a:spcPts val="1200"/>
              </a:lnSpc>
            </a:pPr>
            <a:r>
              <a:rPr lang="en-US" sz="1200" b="0" i="0" dirty="0">
                <a:solidFill>
                  <a:srgbClr val="363636"/>
                </a:solidFill>
                <a:latin typeface="Font Awesome 6 Free Solid" pitchFamily="34" charset="0"/>
                <a:ea typeface="Font Awesome 6 Free Solid" pitchFamily="34" charset="-122"/>
                <a:cs typeface="Font Awesome 6 Free Solid" pitchFamily="34" charset="-120"/>
              </a:rPr>
              <a:t>o</a:t>
            </a:r>
            <a:pPr algn="ctr">
              <a:lnSpc>
                <a:spcPts val="1200"/>
              </a:lnSpc>
            </a:pPr>
            <a:r>
              <a:rPr lang="en-US" sz="1200" b="0" i="0" dirty="0">
                <a:solidFill>
                  <a:srgbClr val="363636"/>
                </a:solidFill>
                <a:latin typeface="Font Awesome 6 Free Solid" pitchFamily="34" charset="0"/>
                <a:ea typeface="Font Awesome 6 Free Solid" pitchFamily="34" charset="-122"/>
                <a:cs typeface="Font Awesome 6 Free Solid" pitchFamily="34" charset="-120"/>
              </a:rPr>
              <a:t>w</a:t>
            </a:r>
            <a:pPr algn="ctr">
              <a:lnSpc>
                <a:spcPts val="1200"/>
              </a:lnSpc>
            </a:pPr>
            <a:r>
              <a:rPr lang="en-US" sz="1200" b="0" i="0" dirty="0">
                <a:solidFill>
                  <a:srgbClr val="363636"/>
                </a:solidFill>
                <a:latin typeface="Font Awesome 6 Free Solid" pitchFamily="34" charset="0"/>
                <a:ea typeface="Font Awesome 6 Free Solid" pitchFamily="34" charset="-122"/>
                <a:cs typeface="Font Awesome 6 Free Solid" pitchFamily="34" charset="-120"/>
              </a:rPr>
              <a:t>n</a:t>
            </a:r>
            <a:endParaRPr lang="en-US" sz="1200" dirty="0"/>
          </a:p>
        </p:txBody>
      </p:sp>
      <p:sp>
        <p:nvSpPr>
          <p:cNvPr id="49" name="Text 43"/>
          <p:cNvSpPr/>
          <p:nvPr/>
        </p:nvSpPr>
        <p:spPr>
          <a:xfrm>
            <a:off x="9353550" y="2286000"/>
            <a:ext cx="542925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92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P</a:t>
            </a:r>
            <a:pPr algn="l">
              <a:lnSpc>
                <a:spcPts val="192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r</a:t>
            </a:r>
            <a:pPr algn="l">
              <a:lnSpc>
                <a:spcPts val="192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o</a:t>
            </a:r>
            <a:pPr algn="l">
              <a:lnSpc>
                <a:spcPts val="192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f</a:t>
            </a:r>
            <a:pPr algn="l">
              <a:lnSpc>
                <a:spcPts val="192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i</a:t>
            </a:r>
            <a:pPr algn="l">
              <a:lnSpc>
                <a:spcPts val="192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l</a:t>
            </a:r>
            <a:pPr algn="l">
              <a:lnSpc>
                <a:spcPts val="192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endParaRPr lang="en-US" sz="1200" dirty="0"/>
          </a:p>
        </p:txBody>
      </p:sp>
      <p:sp>
        <p:nvSpPr>
          <p:cNvPr id="50" name="Text 44"/>
          <p:cNvSpPr/>
          <p:nvPr/>
        </p:nvSpPr>
        <p:spPr>
          <a:xfrm>
            <a:off x="9953625" y="2333625"/>
            <a:ext cx="20002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1200"/>
              </a:lnSpc>
            </a:pPr>
            <a:r>
              <a:rPr lang="en-US" sz="1200" b="0" i="0" dirty="0">
                <a:solidFill>
                  <a:srgbClr val="363636"/>
                </a:solidFill>
                <a:latin typeface="Font Awesome 6 Free Solid" pitchFamily="34" charset="0"/>
                <a:ea typeface="Font Awesome 6 Free Solid" pitchFamily="34" charset="-122"/>
                <a:cs typeface="Font Awesome 6 Free Solid" pitchFamily="34" charset="-120"/>
              </a:rPr>
              <a:t>c</a:t>
            </a:r>
            <a:pPr algn="ctr">
              <a:lnSpc>
                <a:spcPts val="1200"/>
              </a:lnSpc>
            </a:pPr>
            <a:r>
              <a:rPr lang="en-US" sz="1200" b="0" i="0" dirty="0">
                <a:solidFill>
                  <a:srgbClr val="363636"/>
                </a:solidFill>
                <a:latin typeface="Font Awesome 6 Free Solid" pitchFamily="34" charset="0"/>
                <a:ea typeface="Font Awesome 6 Free Solid" pitchFamily="34" charset="-122"/>
                <a:cs typeface="Font Awesome 6 Free Solid" pitchFamily="34" charset="-120"/>
              </a:rPr>
              <a:t>h</a:t>
            </a:r>
            <a:pPr algn="ctr">
              <a:lnSpc>
                <a:spcPts val="1200"/>
              </a:lnSpc>
            </a:pPr>
            <a:r>
              <a:rPr lang="en-US" sz="1200" b="0" i="0" dirty="0">
                <a:solidFill>
                  <a:srgbClr val="363636"/>
                </a:solidFill>
                <a:latin typeface="Font Awesome 6 Free Solid" pitchFamily="34" charset="0"/>
                <a:ea typeface="Font Awesome 6 Free Solid" pitchFamily="34" charset="-122"/>
                <a:cs typeface="Font Awesome 6 Free Solid" pitchFamily="34" charset="-120"/>
              </a:rPr>
              <a:t>e</a:t>
            </a:r>
            <a:pPr algn="ctr">
              <a:lnSpc>
                <a:spcPts val="1200"/>
              </a:lnSpc>
            </a:pPr>
            <a:r>
              <a:rPr lang="en-US" sz="1200" b="0" i="0" dirty="0">
                <a:solidFill>
                  <a:srgbClr val="363636"/>
                </a:solidFill>
                <a:latin typeface="Font Awesome 6 Free Solid" pitchFamily="34" charset="0"/>
                <a:ea typeface="Font Awesome 6 Free Solid" pitchFamily="34" charset="-122"/>
                <a:cs typeface="Font Awesome 6 Free Solid" pitchFamily="34" charset="-120"/>
              </a:rPr>
              <a:t>v</a:t>
            </a:r>
            <a:pPr algn="ctr">
              <a:lnSpc>
                <a:spcPts val="1200"/>
              </a:lnSpc>
            </a:pPr>
            <a:r>
              <a:rPr lang="en-US" sz="1200" b="0" i="0" dirty="0">
                <a:solidFill>
                  <a:srgbClr val="363636"/>
                </a:solidFill>
                <a:latin typeface="Font Awesome 6 Free Solid" pitchFamily="34" charset="0"/>
                <a:ea typeface="Font Awesome 6 Free Solid" pitchFamily="34" charset="-122"/>
                <a:cs typeface="Font Awesome 6 Free Solid" pitchFamily="34" charset="-120"/>
              </a:rPr>
              <a:t>r</a:t>
            </a:r>
            <a:pPr algn="ctr">
              <a:lnSpc>
                <a:spcPts val="1200"/>
              </a:lnSpc>
            </a:pPr>
            <a:r>
              <a:rPr lang="en-US" sz="1200" b="0" i="0" dirty="0">
                <a:solidFill>
                  <a:srgbClr val="363636"/>
                </a:solidFill>
                <a:latin typeface="Font Awesome 6 Free Solid" pitchFamily="34" charset="0"/>
                <a:ea typeface="Font Awesome 6 Free Solid" pitchFamily="34" charset="-122"/>
                <a:cs typeface="Font Awesome 6 Free Solid" pitchFamily="34" charset="-120"/>
              </a:rPr>
              <a:t>o</a:t>
            </a:r>
            <a:pPr algn="ctr">
              <a:lnSpc>
                <a:spcPts val="1200"/>
              </a:lnSpc>
            </a:pPr>
            <a:r>
              <a:rPr lang="en-US" sz="1200" b="0" i="0" dirty="0">
                <a:solidFill>
                  <a:srgbClr val="363636"/>
                </a:solidFill>
                <a:latin typeface="Font Awesome 6 Free Solid" pitchFamily="34" charset="0"/>
                <a:ea typeface="Font Awesome 6 Free Solid" pitchFamily="34" charset="-122"/>
                <a:cs typeface="Font Awesome 6 Free Solid" pitchFamily="34" charset="-120"/>
              </a:rPr>
              <a:t>n</a:t>
            </a:r>
            <a:pPr algn="ctr">
              <a:lnSpc>
                <a:spcPts val="1200"/>
              </a:lnSpc>
            </a:pPr>
            <a:r>
              <a:rPr lang="en-US" sz="1200" b="0" i="0" dirty="0">
                <a:solidFill>
                  <a:srgbClr val="363636"/>
                </a:solidFill>
                <a:latin typeface="Font Awesome 6 Free Solid" pitchFamily="34" charset="0"/>
                <a:ea typeface="Font Awesome 6 Free Solid" pitchFamily="34" charset="-122"/>
                <a:cs typeface="Font Awesome 6 Free Solid" pitchFamily="34" charset="-120"/>
              </a:rPr>
              <a:t>-</a:t>
            </a:r>
            <a:pPr algn="ctr">
              <a:lnSpc>
                <a:spcPts val="1200"/>
              </a:lnSpc>
            </a:pPr>
            <a:r>
              <a:rPr lang="en-US" sz="1200" b="0" i="0" dirty="0">
                <a:solidFill>
                  <a:srgbClr val="363636"/>
                </a:solidFill>
                <a:latin typeface="Font Awesome 6 Free Solid" pitchFamily="34" charset="0"/>
                <a:ea typeface="Font Awesome 6 Free Solid" pitchFamily="34" charset="-122"/>
                <a:cs typeface="Font Awesome 6 Free Solid" pitchFamily="34" charset="-120"/>
              </a:rPr>
              <a:t>d</a:t>
            </a:r>
            <a:pPr algn="ctr">
              <a:lnSpc>
                <a:spcPts val="1200"/>
              </a:lnSpc>
            </a:pPr>
            <a:r>
              <a:rPr lang="en-US" sz="1200" b="0" i="0" dirty="0">
                <a:solidFill>
                  <a:srgbClr val="363636"/>
                </a:solidFill>
                <a:latin typeface="Font Awesome 6 Free Solid" pitchFamily="34" charset="0"/>
                <a:ea typeface="Font Awesome 6 Free Solid" pitchFamily="34" charset="-122"/>
                <a:cs typeface="Font Awesome 6 Free Solid" pitchFamily="34" charset="-120"/>
              </a:rPr>
              <a:t>o</a:t>
            </a:r>
            <a:pPr algn="ctr">
              <a:lnSpc>
                <a:spcPts val="1200"/>
              </a:lnSpc>
            </a:pPr>
            <a:r>
              <a:rPr lang="en-US" sz="1200" b="0" i="0" dirty="0">
                <a:solidFill>
                  <a:srgbClr val="363636"/>
                </a:solidFill>
                <a:latin typeface="Font Awesome 6 Free Solid" pitchFamily="34" charset="0"/>
                <a:ea typeface="Font Awesome 6 Free Solid" pitchFamily="34" charset="-122"/>
                <a:cs typeface="Font Awesome 6 Free Solid" pitchFamily="34" charset="-120"/>
              </a:rPr>
              <a:t>w</a:t>
            </a:r>
            <a:pPr algn="ctr">
              <a:lnSpc>
                <a:spcPts val="1200"/>
              </a:lnSpc>
            </a:pPr>
            <a:r>
              <a:rPr lang="en-US" sz="1200" b="0" i="0" dirty="0">
                <a:solidFill>
                  <a:srgbClr val="363636"/>
                </a:solidFill>
                <a:latin typeface="Font Awesome 6 Free Solid" pitchFamily="34" charset="0"/>
                <a:ea typeface="Font Awesome 6 Free Solid" pitchFamily="34" charset="-122"/>
                <a:cs typeface="Font Awesome 6 Free Solid" pitchFamily="34" charset="-120"/>
              </a:rPr>
              <a:t>n</a:t>
            </a:r>
            <a:endParaRPr lang="en-US" sz="1200" dirty="0"/>
          </a:p>
        </p:txBody>
      </p:sp>
      <p:sp>
        <p:nvSpPr>
          <p:cNvPr id="51" name="Text 45"/>
          <p:cNvSpPr/>
          <p:nvPr/>
        </p:nvSpPr>
        <p:spPr>
          <a:xfrm>
            <a:off x="10515600" y="2286000"/>
            <a:ext cx="866775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92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A</a:t>
            </a:r>
            <a:pPr algn="l">
              <a:lnSpc>
                <a:spcPts val="192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s</a:t>
            </a:r>
            <a:pPr algn="l">
              <a:lnSpc>
                <a:spcPts val="192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c</a:t>
            </a:r>
            <a:pPr algn="l">
              <a:lnSpc>
                <a:spcPts val="192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192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n</a:t>
            </a:r>
            <a:pPr algn="l">
              <a:lnSpc>
                <a:spcPts val="192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d</a:t>
            </a:r>
            <a:pPr algn="l">
              <a:lnSpc>
                <a:spcPts val="192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i</a:t>
            </a:r>
            <a:pPr algn="l">
              <a:lnSpc>
                <a:spcPts val="192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n</a:t>
            </a:r>
            <a:pPr algn="l">
              <a:lnSpc>
                <a:spcPts val="192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g</a:t>
            </a:r>
            <a:endParaRPr lang="en-US" sz="1200" dirty="0"/>
          </a:p>
        </p:txBody>
      </p:sp>
      <p:sp>
        <p:nvSpPr>
          <p:cNvPr id="52" name="Text 46"/>
          <p:cNvSpPr/>
          <p:nvPr/>
        </p:nvSpPr>
        <p:spPr>
          <a:xfrm>
            <a:off x="11439525" y="2333625"/>
            <a:ext cx="20002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1200"/>
              </a:lnSpc>
            </a:pPr>
            <a:r>
              <a:rPr lang="en-US" sz="1200" b="0" i="0" dirty="0">
                <a:solidFill>
                  <a:srgbClr val="363636"/>
                </a:solidFill>
                <a:latin typeface="Font Awesome 6 Free Solid" pitchFamily="34" charset="0"/>
                <a:ea typeface="Font Awesome 6 Free Solid" pitchFamily="34" charset="-122"/>
                <a:cs typeface="Font Awesome 6 Free Solid" pitchFamily="34" charset="-120"/>
              </a:rPr>
              <a:t>c</a:t>
            </a:r>
            <a:pPr algn="ctr">
              <a:lnSpc>
                <a:spcPts val="1200"/>
              </a:lnSpc>
            </a:pPr>
            <a:r>
              <a:rPr lang="en-US" sz="1200" b="0" i="0" dirty="0">
                <a:solidFill>
                  <a:srgbClr val="363636"/>
                </a:solidFill>
                <a:latin typeface="Font Awesome 6 Free Solid" pitchFamily="34" charset="0"/>
                <a:ea typeface="Font Awesome 6 Free Solid" pitchFamily="34" charset="-122"/>
                <a:cs typeface="Font Awesome 6 Free Solid" pitchFamily="34" charset="-120"/>
              </a:rPr>
              <a:t>h</a:t>
            </a:r>
            <a:pPr algn="ctr">
              <a:lnSpc>
                <a:spcPts val="1200"/>
              </a:lnSpc>
            </a:pPr>
            <a:r>
              <a:rPr lang="en-US" sz="1200" b="0" i="0" dirty="0">
                <a:solidFill>
                  <a:srgbClr val="363636"/>
                </a:solidFill>
                <a:latin typeface="Font Awesome 6 Free Solid" pitchFamily="34" charset="0"/>
                <a:ea typeface="Font Awesome 6 Free Solid" pitchFamily="34" charset="-122"/>
                <a:cs typeface="Font Awesome 6 Free Solid" pitchFamily="34" charset="-120"/>
              </a:rPr>
              <a:t>e</a:t>
            </a:r>
            <a:pPr algn="ctr">
              <a:lnSpc>
                <a:spcPts val="1200"/>
              </a:lnSpc>
            </a:pPr>
            <a:r>
              <a:rPr lang="en-US" sz="1200" b="0" i="0" dirty="0">
                <a:solidFill>
                  <a:srgbClr val="363636"/>
                </a:solidFill>
                <a:latin typeface="Font Awesome 6 Free Solid" pitchFamily="34" charset="0"/>
                <a:ea typeface="Font Awesome 6 Free Solid" pitchFamily="34" charset="-122"/>
                <a:cs typeface="Font Awesome 6 Free Solid" pitchFamily="34" charset="-120"/>
              </a:rPr>
              <a:t>v</a:t>
            </a:r>
            <a:pPr algn="ctr">
              <a:lnSpc>
                <a:spcPts val="1200"/>
              </a:lnSpc>
            </a:pPr>
            <a:r>
              <a:rPr lang="en-US" sz="1200" b="0" i="0" dirty="0">
                <a:solidFill>
                  <a:srgbClr val="363636"/>
                </a:solidFill>
                <a:latin typeface="Font Awesome 6 Free Solid" pitchFamily="34" charset="0"/>
                <a:ea typeface="Font Awesome 6 Free Solid" pitchFamily="34" charset="-122"/>
                <a:cs typeface="Font Awesome 6 Free Solid" pitchFamily="34" charset="-120"/>
              </a:rPr>
              <a:t>r</a:t>
            </a:r>
            <a:pPr algn="ctr">
              <a:lnSpc>
                <a:spcPts val="1200"/>
              </a:lnSpc>
            </a:pPr>
            <a:r>
              <a:rPr lang="en-US" sz="1200" b="0" i="0" dirty="0">
                <a:solidFill>
                  <a:srgbClr val="363636"/>
                </a:solidFill>
                <a:latin typeface="Font Awesome 6 Free Solid" pitchFamily="34" charset="0"/>
                <a:ea typeface="Font Awesome 6 Free Solid" pitchFamily="34" charset="-122"/>
                <a:cs typeface="Font Awesome 6 Free Solid" pitchFamily="34" charset="-120"/>
              </a:rPr>
              <a:t>o</a:t>
            </a:r>
            <a:pPr algn="ctr">
              <a:lnSpc>
                <a:spcPts val="1200"/>
              </a:lnSpc>
            </a:pPr>
            <a:r>
              <a:rPr lang="en-US" sz="1200" b="0" i="0" dirty="0">
                <a:solidFill>
                  <a:srgbClr val="363636"/>
                </a:solidFill>
                <a:latin typeface="Font Awesome 6 Free Solid" pitchFamily="34" charset="0"/>
                <a:ea typeface="Font Awesome 6 Free Solid" pitchFamily="34" charset="-122"/>
                <a:cs typeface="Font Awesome 6 Free Solid" pitchFamily="34" charset="-120"/>
              </a:rPr>
              <a:t>n</a:t>
            </a:r>
            <a:pPr algn="ctr">
              <a:lnSpc>
                <a:spcPts val="1200"/>
              </a:lnSpc>
            </a:pPr>
            <a:r>
              <a:rPr lang="en-US" sz="1200" b="0" i="0" dirty="0">
                <a:solidFill>
                  <a:srgbClr val="363636"/>
                </a:solidFill>
                <a:latin typeface="Font Awesome 6 Free Solid" pitchFamily="34" charset="0"/>
                <a:ea typeface="Font Awesome 6 Free Solid" pitchFamily="34" charset="-122"/>
                <a:cs typeface="Font Awesome 6 Free Solid" pitchFamily="34" charset="-120"/>
              </a:rPr>
              <a:t>-</a:t>
            </a:r>
            <a:pPr algn="ctr">
              <a:lnSpc>
                <a:spcPts val="1200"/>
              </a:lnSpc>
            </a:pPr>
            <a:r>
              <a:rPr lang="en-US" sz="1200" b="0" i="0" dirty="0">
                <a:solidFill>
                  <a:srgbClr val="363636"/>
                </a:solidFill>
                <a:latin typeface="Font Awesome 6 Free Solid" pitchFamily="34" charset="0"/>
                <a:ea typeface="Font Awesome 6 Free Solid" pitchFamily="34" charset="-122"/>
                <a:cs typeface="Font Awesome 6 Free Solid" pitchFamily="34" charset="-120"/>
              </a:rPr>
              <a:t>d</a:t>
            </a:r>
            <a:pPr algn="ctr">
              <a:lnSpc>
                <a:spcPts val="1200"/>
              </a:lnSpc>
            </a:pPr>
            <a:r>
              <a:rPr lang="en-US" sz="1200" b="0" i="0" dirty="0">
                <a:solidFill>
                  <a:srgbClr val="363636"/>
                </a:solidFill>
                <a:latin typeface="Font Awesome 6 Free Solid" pitchFamily="34" charset="0"/>
                <a:ea typeface="Font Awesome 6 Free Solid" pitchFamily="34" charset="-122"/>
                <a:cs typeface="Font Awesome 6 Free Solid" pitchFamily="34" charset="-120"/>
              </a:rPr>
              <a:t>o</a:t>
            </a:r>
            <a:pPr algn="ctr">
              <a:lnSpc>
                <a:spcPts val="1200"/>
              </a:lnSpc>
            </a:pPr>
            <a:r>
              <a:rPr lang="en-US" sz="1200" b="0" i="0" dirty="0">
                <a:solidFill>
                  <a:srgbClr val="363636"/>
                </a:solidFill>
                <a:latin typeface="Font Awesome 6 Free Solid" pitchFamily="34" charset="0"/>
                <a:ea typeface="Font Awesome 6 Free Solid" pitchFamily="34" charset="-122"/>
                <a:cs typeface="Font Awesome 6 Free Solid" pitchFamily="34" charset="-120"/>
              </a:rPr>
              <a:t>w</a:t>
            </a:r>
            <a:pPr algn="ctr">
              <a:lnSpc>
                <a:spcPts val="1200"/>
              </a:lnSpc>
            </a:pPr>
            <a:r>
              <a:rPr lang="en-US" sz="1200" b="0" i="0" dirty="0">
                <a:solidFill>
                  <a:srgbClr val="363636"/>
                </a:solidFill>
                <a:latin typeface="Font Awesome 6 Free Solid" pitchFamily="34" charset="0"/>
                <a:ea typeface="Font Awesome 6 Free Solid" pitchFamily="34" charset="-122"/>
                <a:cs typeface="Font Awesome 6 Free Solid" pitchFamily="34" charset="-120"/>
              </a:rPr>
              <a:t>n</a:t>
            </a:r>
            <a:endParaRPr lang="en-US" sz="1200" dirty="0"/>
          </a:p>
        </p:txBody>
      </p:sp>
      <p:sp>
        <p:nvSpPr>
          <p:cNvPr id="53" name="Text 47"/>
          <p:cNvSpPr/>
          <p:nvPr/>
        </p:nvSpPr>
        <p:spPr>
          <a:xfrm>
            <a:off x="11991975" y="2286000"/>
            <a:ext cx="371475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92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S</a:t>
            </a:r>
            <a:pPr algn="l">
              <a:lnSpc>
                <a:spcPts val="192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o</a:t>
            </a:r>
            <a:pPr algn="l">
              <a:lnSpc>
                <a:spcPts val="192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r</a:t>
            </a:r>
            <a:pPr algn="l">
              <a:lnSpc>
                <a:spcPts val="192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t</a:t>
            </a:r>
            <a:endParaRPr lang="en-US" sz="1200" dirty="0"/>
          </a:p>
        </p:txBody>
      </p:sp>
      <p:sp>
        <p:nvSpPr>
          <p:cNvPr id="54" name="Text 48"/>
          <p:cNvSpPr/>
          <p:nvPr/>
        </p:nvSpPr>
        <p:spPr>
          <a:xfrm>
            <a:off x="12420600" y="2333625"/>
            <a:ext cx="20002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1200"/>
              </a:lnSpc>
            </a:pPr>
            <a:r>
              <a:rPr lang="en-US" sz="1200" b="0" i="0" dirty="0">
                <a:solidFill>
                  <a:srgbClr val="363636"/>
                </a:solidFill>
                <a:latin typeface="Font Awesome 6 Free Solid" pitchFamily="34" charset="0"/>
                <a:ea typeface="Font Awesome 6 Free Solid" pitchFamily="34" charset="-122"/>
                <a:cs typeface="Font Awesome 6 Free Solid" pitchFamily="34" charset="-120"/>
              </a:rPr>
              <a:t>c</a:t>
            </a:r>
            <a:pPr algn="ctr">
              <a:lnSpc>
                <a:spcPts val="1200"/>
              </a:lnSpc>
            </a:pPr>
            <a:r>
              <a:rPr lang="en-US" sz="1200" b="0" i="0" dirty="0">
                <a:solidFill>
                  <a:srgbClr val="363636"/>
                </a:solidFill>
                <a:latin typeface="Font Awesome 6 Free Solid" pitchFamily="34" charset="0"/>
                <a:ea typeface="Font Awesome 6 Free Solid" pitchFamily="34" charset="-122"/>
                <a:cs typeface="Font Awesome 6 Free Solid" pitchFamily="34" charset="-120"/>
              </a:rPr>
              <a:t>h</a:t>
            </a:r>
            <a:pPr algn="ctr">
              <a:lnSpc>
                <a:spcPts val="1200"/>
              </a:lnSpc>
            </a:pPr>
            <a:r>
              <a:rPr lang="en-US" sz="1200" b="0" i="0" dirty="0">
                <a:solidFill>
                  <a:srgbClr val="363636"/>
                </a:solidFill>
                <a:latin typeface="Font Awesome 6 Free Solid" pitchFamily="34" charset="0"/>
                <a:ea typeface="Font Awesome 6 Free Solid" pitchFamily="34" charset="-122"/>
                <a:cs typeface="Font Awesome 6 Free Solid" pitchFamily="34" charset="-120"/>
              </a:rPr>
              <a:t>e</a:t>
            </a:r>
            <a:pPr algn="ctr">
              <a:lnSpc>
                <a:spcPts val="1200"/>
              </a:lnSpc>
            </a:pPr>
            <a:r>
              <a:rPr lang="en-US" sz="1200" b="0" i="0" dirty="0">
                <a:solidFill>
                  <a:srgbClr val="363636"/>
                </a:solidFill>
                <a:latin typeface="Font Awesome 6 Free Solid" pitchFamily="34" charset="0"/>
                <a:ea typeface="Font Awesome 6 Free Solid" pitchFamily="34" charset="-122"/>
                <a:cs typeface="Font Awesome 6 Free Solid" pitchFamily="34" charset="-120"/>
              </a:rPr>
              <a:t>v</a:t>
            </a:r>
            <a:pPr algn="ctr">
              <a:lnSpc>
                <a:spcPts val="1200"/>
              </a:lnSpc>
            </a:pPr>
            <a:r>
              <a:rPr lang="en-US" sz="1200" b="0" i="0" dirty="0">
                <a:solidFill>
                  <a:srgbClr val="363636"/>
                </a:solidFill>
                <a:latin typeface="Font Awesome 6 Free Solid" pitchFamily="34" charset="0"/>
                <a:ea typeface="Font Awesome 6 Free Solid" pitchFamily="34" charset="-122"/>
                <a:cs typeface="Font Awesome 6 Free Solid" pitchFamily="34" charset="-120"/>
              </a:rPr>
              <a:t>r</a:t>
            </a:r>
            <a:pPr algn="ctr">
              <a:lnSpc>
                <a:spcPts val="1200"/>
              </a:lnSpc>
            </a:pPr>
            <a:r>
              <a:rPr lang="en-US" sz="1200" b="0" i="0" dirty="0">
                <a:solidFill>
                  <a:srgbClr val="363636"/>
                </a:solidFill>
                <a:latin typeface="Font Awesome 6 Free Solid" pitchFamily="34" charset="0"/>
                <a:ea typeface="Font Awesome 6 Free Solid" pitchFamily="34" charset="-122"/>
                <a:cs typeface="Font Awesome 6 Free Solid" pitchFamily="34" charset="-120"/>
              </a:rPr>
              <a:t>o</a:t>
            </a:r>
            <a:pPr algn="ctr">
              <a:lnSpc>
                <a:spcPts val="1200"/>
              </a:lnSpc>
            </a:pPr>
            <a:r>
              <a:rPr lang="en-US" sz="1200" b="0" i="0" dirty="0">
                <a:solidFill>
                  <a:srgbClr val="363636"/>
                </a:solidFill>
                <a:latin typeface="Font Awesome 6 Free Solid" pitchFamily="34" charset="0"/>
                <a:ea typeface="Font Awesome 6 Free Solid" pitchFamily="34" charset="-122"/>
                <a:cs typeface="Font Awesome 6 Free Solid" pitchFamily="34" charset="-120"/>
              </a:rPr>
              <a:t>n</a:t>
            </a:r>
            <a:pPr algn="ctr">
              <a:lnSpc>
                <a:spcPts val="1200"/>
              </a:lnSpc>
            </a:pPr>
            <a:r>
              <a:rPr lang="en-US" sz="1200" b="0" i="0" dirty="0">
                <a:solidFill>
                  <a:srgbClr val="363636"/>
                </a:solidFill>
                <a:latin typeface="Font Awesome 6 Free Solid" pitchFamily="34" charset="0"/>
                <a:ea typeface="Font Awesome 6 Free Solid" pitchFamily="34" charset="-122"/>
                <a:cs typeface="Font Awesome 6 Free Solid" pitchFamily="34" charset="-120"/>
              </a:rPr>
              <a:t>-</a:t>
            </a:r>
            <a:pPr algn="ctr">
              <a:lnSpc>
                <a:spcPts val="1200"/>
              </a:lnSpc>
            </a:pPr>
            <a:r>
              <a:rPr lang="en-US" sz="1200" b="0" i="0" dirty="0">
                <a:solidFill>
                  <a:srgbClr val="363636"/>
                </a:solidFill>
                <a:latin typeface="Font Awesome 6 Free Solid" pitchFamily="34" charset="0"/>
                <a:ea typeface="Font Awesome 6 Free Solid" pitchFamily="34" charset="-122"/>
                <a:cs typeface="Font Awesome 6 Free Solid" pitchFamily="34" charset="-120"/>
              </a:rPr>
              <a:t>d</a:t>
            </a:r>
            <a:pPr algn="ctr">
              <a:lnSpc>
                <a:spcPts val="1200"/>
              </a:lnSpc>
            </a:pPr>
            <a:r>
              <a:rPr lang="en-US" sz="1200" b="0" i="0" dirty="0">
                <a:solidFill>
                  <a:srgbClr val="363636"/>
                </a:solidFill>
                <a:latin typeface="Font Awesome 6 Free Solid" pitchFamily="34" charset="0"/>
                <a:ea typeface="Font Awesome 6 Free Solid" pitchFamily="34" charset="-122"/>
                <a:cs typeface="Font Awesome 6 Free Solid" pitchFamily="34" charset="-120"/>
              </a:rPr>
              <a:t>o</a:t>
            </a:r>
            <a:pPr algn="ctr">
              <a:lnSpc>
                <a:spcPts val="1200"/>
              </a:lnSpc>
            </a:pPr>
            <a:r>
              <a:rPr lang="en-US" sz="1200" b="0" i="0" dirty="0">
                <a:solidFill>
                  <a:srgbClr val="363636"/>
                </a:solidFill>
                <a:latin typeface="Font Awesome 6 Free Solid" pitchFamily="34" charset="0"/>
                <a:ea typeface="Font Awesome 6 Free Solid" pitchFamily="34" charset="-122"/>
                <a:cs typeface="Font Awesome 6 Free Solid" pitchFamily="34" charset="-120"/>
              </a:rPr>
              <a:t>w</a:t>
            </a:r>
            <a:pPr algn="ctr">
              <a:lnSpc>
                <a:spcPts val="1200"/>
              </a:lnSpc>
            </a:pPr>
            <a:r>
              <a:rPr lang="en-US" sz="1200" b="0" i="0" dirty="0">
                <a:solidFill>
                  <a:srgbClr val="363636"/>
                </a:solidFill>
                <a:latin typeface="Font Awesome 6 Free Solid" pitchFamily="34" charset="0"/>
                <a:ea typeface="Font Awesome 6 Free Solid" pitchFamily="34" charset="-122"/>
                <a:cs typeface="Font Awesome 6 Free Solid" pitchFamily="34" charset="-120"/>
              </a:rPr>
              <a:t>n</a:t>
            </a:r>
            <a:endParaRPr lang="en-US" sz="12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609600" y="342900"/>
            <a:ext cx="13184757" cy="466479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rcRect l="0" r="0" t="0" b="0"/>
          <a:stretch/>
        </p:blipFill>
        <p:spPr>
          <a:xfrm>
            <a:off x="6076950" y="1704975"/>
            <a:ext cx="228600" cy="22860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rcRect l="0" r="0" t="0" b="0"/>
          <a:stretch/>
        </p:blipFill>
        <p:spPr>
          <a:xfrm>
            <a:off x="6076950" y="2581275"/>
            <a:ext cx="609600" cy="609600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rcRect l="0" r="0" t="0" b="0"/>
          <a:stretch/>
        </p:blipFill>
        <p:spPr>
          <a:xfrm>
            <a:off x="6496050" y="2581275"/>
            <a:ext cx="190500" cy="190500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rcRect l="0" r="0" t="0" b="0"/>
          <a:stretch/>
        </p:blipFill>
        <p:spPr>
          <a:xfrm>
            <a:off x="6076950" y="3562350"/>
            <a:ext cx="5495925" cy="2000250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rcRect l="0" r="0" t="0" b="0"/>
          <a:stretch/>
        </p:blipFill>
        <p:spPr>
          <a:xfrm>
            <a:off x="6534150" y="4010025"/>
            <a:ext cx="4581525" cy="428625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rcRect l="0" r="0" t="0" b="0"/>
          <a:stretch/>
        </p:blipFill>
        <p:spPr>
          <a:xfrm>
            <a:off x="6524625" y="4676775"/>
            <a:ext cx="4600575" cy="428625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8"/>
          <a:srcRect l="0" r="0" t="0" b="0"/>
          <a:stretch/>
        </p:blipFill>
        <p:spPr>
          <a:xfrm>
            <a:off x="5048250" y="1647825"/>
            <a:ext cx="9525" cy="4457700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9"/>
          <a:srcRect l="0" r="0" t="0" b="0"/>
          <a:stretch/>
        </p:blipFill>
        <p:spPr>
          <a:xfrm>
            <a:off x="2828925" y="1647825"/>
            <a:ext cx="1905000" cy="4457700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0"/>
          <a:srcRect l="0" r="0" t="0" b="0"/>
          <a:stretch/>
        </p:blipFill>
        <p:spPr>
          <a:xfrm>
            <a:off x="1724025" y="7848600"/>
            <a:ext cx="10953750" cy="609600"/>
          </a:xfrm>
          <a:prstGeom prst="rect">
            <a:avLst/>
          </a:prstGeom>
        </p:spPr>
      </p:pic>
      <p:pic>
        <p:nvPicPr>
          <p:cNvPr id="12" name="Image 10" descr="preencoded.png">    </p:cNvPr>
          <p:cNvPicPr>
            <a:picLocks noChangeAspect="1"/>
          </p:cNvPicPr>
          <p:nvPr/>
        </p:nvPicPr>
        <p:blipFill>
          <a:blip r:embed="rId11"/>
          <a:srcRect l="0" r="0" t="0" b="0"/>
          <a:stretch/>
        </p:blipFill>
        <p:spPr>
          <a:xfrm>
            <a:off x="1724025" y="8458200"/>
            <a:ext cx="10953750" cy="6467475"/>
          </a:xfrm>
          <a:prstGeom prst="rect">
            <a:avLst/>
          </a:prstGeom>
        </p:spPr>
      </p:pic>
      <p:pic>
        <p:nvPicPr>
          <p:cNvPr id="13" name="Image 11" descr="preencoded.png">    </p:cNvPr>
          <p:cNvPicPr>
            <a:picLocks noChangeAspect="1"/>
          </p:cNvPicPr>
          <p:nvPr/>
        </p:nvPicPr>
        <p:blipFill>
          <a:blip r:embed="rId12"/>
          <a:srcRect l="0" r="0" t="0" b="0"/>
          <a:stretch/>
        </p:blipFill>
        <p:spPr>
          <a:xfrm>
            <a:off x="6448425" y="15135225"/>
            <a:ext cx="1504950" cy="295275"/>
          </a:xfrm>
          <a:prstGeom prst="rect">
            <a:avLst/>
          </a:prstGeom>
        </p:spPr>
      </p:pic>
      <p:pic>
        <p:nvPicPr>
          <p:cNvPr id="14" name="Image 12" descr="preencoded.png">    </p:cNvPr>
          <p:cNvPicPr>
            <a:picLocks noChangeAspect="1"/>
          </p:cNvPicPr>
          <p:nvPr/>
        </p:nvPicPr>
        <p:blipFill>
          <a:blip r:embed="rId13"/>
          <a:srcRect l="0" r="0" t="0" b="0"/>
          <a:stretch/>
        </p:blipFill>
        <p:spPr>
          <a:xfrm>
            <a:off x="1724025" y="15649575"/>
            <a:ext cx="10953750" cy="238990"/>
          </a:xfrm>
          <a:prstGeom prst="rect">
            <a:avLst/>
          </a:prstGeom>
        </p:spPr>
      </p:pic>
      <p:sp>
        <p:nvSpPr>
          <p:cNvPr id="15" name="Text 0"/>
          <p:cNvSpPr/>
          <p:nvPr/>
        </p:nvSpPr>
        <p:spPr>
          <a:xfrm>
            <a:off x="9448800" y="466725"/>
            <a:ext cx="5238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H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o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m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endParaRPr lang="en-US" sz="1200" dirty="0"/>
          </a:p>
        </p:txBody>
      </p:sp>
      <p:sp>
        <p:nvSpPr>
          <p:cNvPr id="16" name="Text 1"/>
          <p:cNvSpPr/>
          <p:nvPr/>
        </p:nvSpPr>
        <p:spPr>
          <a:xfrm>
            <a:off x="10334625" y="466725"/>
            <a:ext cx="6477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C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a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t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a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l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o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g</a:t>
            </a:r>
            <a:endParaRPr lang="en-US" sz="1200" dirty="0"/>
          </a:p>
        </p:txBody>
      </p:sp>
      <p:sp>
        <p:nvSpPr>
          <p:cNvPr id="17" name="Text 2"/>
          <p:cNvSpPr/>
          <p:nvPr/>
        </p:nvSpPr>
        <p:spPr>
          <a:xfrm>
            <a:off x="11344275" y="466725"/>
            <a:ext cx="838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R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s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o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u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r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c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s</a:t>
            </a:r>
            <a:endParaRPr lang="en-US" sz="1200" dirty="0"/>
          </a:p>
        </p:txBody>
      </p:sp>
      <p:sp>
        <p:nvSpPr>
          <p:cNvPr id="18" name="Text 3"/>
          <p:cNvSpPr/>
          <p:nvPr/>
        </p:nvSpPr>
        <p:spPr>
          <a:xfrm>
            <a:off x="1676400" y="7058025"/>
            <a:ext cx="315277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2700"/>
              </a:lnSpc>
            </a:pPr>
            <a:r>
              <a:rPr lang="en-US" sz="24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M</a:t>
            </a:r>
            <a:pPr algn="l">
              <a:lnSpc>
                <a:spcPts val="2700"/>
              </a:lnSpc>
            </a:pPr>
            <a:r>
              <a:rPr lang="en-US" sz="24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y</a:t>
            </a:r>
            <a:pPr algn="l">
              <a:lnSpc>
                <a:spcPts val="2700"/>
              </a:lnSpc>
            </a:pPr>
            <a:r>
              <a:rPr lang="en-US" sz="24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 </a:t>
            </a:r>
            <a:pPr algn="l">
              <a:lnSpc>
                <a:spcPts val="2700"/>
              </a:lnSpc>
            </a:pPr>
            <a:r>
              <a:rPr lang="en-US" sz="24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C</a:t>
            </a:r>
            <a:pPr algn="l">
              <a:lnSpc>
                <a:spcPts val="2700"/>
              </a:lnSpc>
            </a:pPr>
            <a:r>
              <a:rPr lang="en-US" sz="24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u</a:t>
            </a:r>
            <a:pPr algn="l">
              <a:lnSpc>
                <a:spcPts val="2700"/>
              </a:lnSpc>
            </a:pPr>
            <a:r>
              <a:rPr lang="en-US" sz="24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r</a:t>
            </a:r>
            <a:pPr algn="l">
              <a:lnSpc>
                <a:spcPts val="2700"/>
              </a:lnSpc>
            </a:pPr>
            <a:r>
              <a:rPr lang="en-US" sz="24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r</a:t>
            </a:r>
            <a:pPr algn="l">
              <a:lnSpc>
                <a:spcPts val="2700"/>
              </a:lnSpc>
            </a:pPr>
            <a:r>
              <a:rPr lang="en-US" sz="24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e</a:t>
            </a:r>
            <a:pPr algn="l">
              <a:lnSpc>
                <a:spcPts val="2700"/>
              </a:lnSpc>
            </a:pPr>
            <a:r>
              <a:rPr lang="en-US" sz="24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n</a:t>
            </a:r>
            <a:pPr algn="l">
              <a:lnSpc>
                <a:spcPts val="2700"/>
              </a:lnSpc>
            </a:pPr>
            <a:r>
              <a:rPr lang="en-US" sz="24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t</a:t>
            </a:r>
            <a:pPr algn="l">
              <a:lnSpc>
                <a:spcPts val="2700"/>
              </a:lnSpc>
            </a:pPr>
            <a:r>
              <a:rPr lang="en-US" sz="24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 </a:t>
            </a:r>
            <a:pPr algn="l">
              <a:lnSpc>
                <a:spcPts val="2700"/>
              </a:lnSpc>
            </a:pPr>
            <a:r>
              <a:rPr lang="en-US" sz="24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D</a:t>
            </a:r>
            <a:pPr algn="l">
              <a:lnSpc>
                <a:spcPts val="2700"/>
              </a:lnSpc>
            </a:pPr>
            <a:r>
              <a:rPr lang="en-US" sz="24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e</a:t>
            </a:r>
            <a:pPr algn="l">
              <a:lnSpc>
                <a:spcPts val="2700"/>
              </a:lnSpc>
            </a:pPr>
            <a:r>
              <a:rPr lang="en-US" sz="24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s</a:t>
            </a:r>
            <a:pPr algn="l">
              <a:lnSpc>
                <a:spcPts val="2700"/>
              </a:lnSpc>
            </a:pPr>
            <a:r>
              <a:rPr lang="en-US" sz="24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i</a:t>
            </a:r>
            <a:pPr algn="l">
              <a:lnSpc>
                <a:spcPts val="2700"/>
              </a:lnSpc>
            </a:pPr>
            <a:r>
              <a:rPr lang="en-US" sz="24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g</a:t>
            </a:r>
            <a:pPr algn="l">
              <a:lnSpc>
                <a:spcPts val="2700"/>
              </a:lnSpc>
            </a:pPr>
            <a:r>
              <a:rPr lang="en-US" sz="24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n</a:t>
            </a:r>
            <a:pPr algn="l">
              <a:lnSpc>
                <a:spcPts val="2700"/>
              </a:lnSpc>
            </a:pPr>
            <a:r>
              <a:rPr lang="en-US" sz="24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s</a:t>
            </a:r>
            <a:endParaRPr lang="en-US" sz="2400" dirty="0"/>
          </a:p>
        </p:txBody>
      </p:sp>
      <p:sp>
        <p:nvSpPr>
          <p:cNvPr id="19" name="Text 4"/>
          <p:cNvSpPr/>
          <p:nvPr/>
        </p:nvSpPr>
        <p:spPr>
          <a:xfrm>
            <a:off x="6381750" y="1647825"/>
            <a:ext cx="147637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2700"/>
              </a:lnSpc>
            </a:pPr>
            <a:r>
              <a:rPr lang="en-US" sz="24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D</a:t>
            </a:r>
            <a:pPr algn="l">
              <a:lnSpc>
                <a:spcPts val="2700"/>
              </a:lnSpc>
            </a:pPr>
            <a:r>
              <a:rPr lang="en-US" sz="24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e</a:t>
            </a:r>
            <a:pPr algn="l">
              <a:lnSpc>
                <a:spcPts val="2700"/>
              </a:lnSpc>
            </a:pPr>
            <a:r>
              <a:rPr lang="en-US" sz="24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s</a:t>
            </a:r>
            <a:pPr algn="l">
              <a:lnSpc>
                <a:spcPts val="2700"/>
              </a:lnSpc>
            </a:pPr>
            <a:r>
              <a:rPr lang="en-US" sz="24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i</a:t>
            </a:r>
            <a:pPr algn="l">
              <a:lnSpc>
                <a:spcPts val="2700"/>
              </a:lnSpc>
            </a:pPr>
            <a:r>
              <a:rPr lang="en-US" sz="24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g</a:t>
            </a:r>
            <a:pPr algn="l">
              <a:lnSpc>
                <a:spcPts val="2700"/>
              </a:lnSpc>
            </a:pPr>
            <a:r>
              <a:rPr lang="en-US" sz="24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n</a:t>
            </a:r>
            <a:pPr algn="l">
              <a:lnSpc>
                <a:spcPts val="2700"/>
              </a:lnSpc>
            </a:pPr>
            <a:r>
              <a:rPr lang="en-US" sz="24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e</a:t>
            </a:r>
            <a:pPr algn="l">
              <a:lnSpc>
                <a:spcPts val="2700"/>
              </a:lnSpc>
            </a:pPr>
            <a:r>
              <a:rPr lang="en-US" sz="2400" b="0" i="0" dirty="0">
                <a:solidFill>
                  <a:srgbClr val="000000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r</a:t>
            </a:r>
            <a:endParaRPr lang="en-US" sz="2400" dirty="0"/>
          </a:p>
        </p:txBody>
      </p:sp>
      <p:sp>
        <p:nvSpPr>
          <p:cNvPr id="20" name="Text 5"/>
          <p:cNvSpPr/>
          <p:nvPr/>
        </p:nvSpPr>
        <p:spPr>
          <a:xfrm>
            <a:off x="6972300" y="2705100"/>
            <a:ext cx="18288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3000"/>
              </a:lnSpc>
            </a:pPr>
            <a:r>
              <a:rPr lang="en-US" sz="24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D</a:t>
            </a:r>
            <a:pPr algn="l">
              <a:lnSpc>
                <a:spcPts val="3000"/>
              </a:lnSpc>
            </a:pPr>
            <a:r>
              <a:rPr lang="en-US" sz="24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a</a:t>
            </a:r>
            <a:pPr algn="l">
              <a:lnSpc>
                <a:spcPts val="3000"/>
              </a:lnSpc>
            </a:pPr>
            <a:r>
              <a:rPr lang="en-US" sz="24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v</a:t>
            </a:r>
            <a:pPr algn="l">
              <a:lnSpc>
                <a:spcPts val="3000"/>
              </a:lnSpc>
            </a:pPr>
            <a:r>
              <a:rPr lang="en-US" sz="24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3000"/>
              </a:lnSpc>
            </a:pPr>
            <a:r>
              <a:rPr lang="en-US" sz="24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3000"/>
              </a:lnSpc>
            </a:pPr>
            <a:r>
              <a:rPr lang="en-US" sz="24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S</a:t>
            </a:r>
            <a:pPr algn="l">
              <a:lnSpc>
                <a:spcPts val="3000"/>
              </a:lnSpc>
            </a:pPr>
            <a:r>
              <a:rPr lang="en-US" sz="24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m</a:t>
            </a:r>
            <a:pPr algn="l">
              <a:lnSpc>
                <a:spcPts val="3000"/>
              </a:lnSpc>
            </a:pPr>
            <a:r>
              <a:rPr lang="en-US" sz="24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i</a:t>
            </a:r>
            <a:pPr algn="l">
              <a:lnSpc>
                <a:spcPts val="3000"/>
              </a:lnSpc>
            </a:pPr>
            <a:r>
              <a:rPr lang="en-US" sz="24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t</a:t>
            </a:r>
            <a:pPr algn="l">
              <a:lnSpc>
                <a:spcPts val="3000"/>
              </a:lnSpc>
            </a:pPr>
            <a:r>
              <a:rPr lang="en-US" sz="24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h</a:t>
            </a:r>
            <a:endParaRPr lang="en-US" sz="2400" dirty="0"/>
          </a:p>
        </p:txBody>
      </p:sp>
      <p:sp>
        <p:nvSpPr>
          <p:cNvPr id="21" name="Text 6"/>
          <p:cNvSpPr/>
          <p:nvPr/>
        </p:nvSpPr>
        <p:spPr>
          <a:xfrm>
            <a:off x="6486525" y="4010025"/>
            <a:ext cx="981075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D</a:t>
            </a:r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i</a:t>
            </a:r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s</a:t>
            </a:r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p</a:t>
            </a:r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l</a:t>
            </a:r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a</a:t>
            </a:r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y</a:t>
            </a:r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N</a:t>
            </a:r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a</a:t>
            </a:r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m</a:t>
            </a:r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endParaRPr lang="en-US" sz="1050" dirty="0"/>
          </a:p>
        </p:txBody>
      </p:sp>
      <p:sp>
        <p:nvSpPr>
          <p:cNvPr id="22" name="Text 7"/>
          <p:cNvSpPr/>
          <p:nvPr/>
        </p:nvSpPr>
        <p:spPr>
          <a:xfrm>
            <a:off x="6486525" y="4210050"/>
            <a:ext cx="11715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D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v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e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S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m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i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h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1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2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3</a:t>
            </a:r>
            <a:endParaRPr lang="en-US" sz="1200" dirty="0"/>
          </a:p>
        </p:txBody>
      </p:sp>
      <p:sp>
        <p:nvSpPr>
          <p:cNvPr id="23" name="Text 8"/>
          <p:cNvSpPr/>
          <p:nvPr/>
        </p:nvSpPr>
        <p:spPr>
          <a:xfrm>
            <a:off x="10677525" y="4095750"/>
            <a:ext cx="361950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920"/>
              </a:lnSpc>
            </a:pPr>
            <a:r>
              <a:rPr lang="en-US" sz="120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1920"/>
              </a:lnSpc>
            </a:pPr>
            <a:r>
              <a:rPr lang="en-US" sz="120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d</a:t>
            </a:r>
            <a:pPr algn="l">
              <a:lnSpc>
                <a:spcPts val="1920"/>
              </a:lnSpc>
            </a:pPr>
            <a:r>
              <a:rPr lang="en-US" sz="120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i</a:t>
            </a:r>
            <a:pPr algn="l">
              <a:lnSpc>
                <a:spcPts val="1920"/>
              </a:lnSpc>
            </a:pPr>
            <a:r>
              <a:rPr lang="en-US" sz="120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t</a:t>
            </a:r>
            <a:endParaRPr lang="en-US" sz="1200" dirty="0"/>
          </a:p>
        </p:txBody>
      </p:sp>
      <p:sp>
        <p:nvSpPr>
          <p:cNvPr id="24" name="Text 9"/>
          <p:cNvSpPr/>
          <p:nvPr/>
        </p:nvSpPr>
        <p:spPr>
          <a:xfrm>
            <a:off x="6477000" y="4676775"/>
            <a:ext cx="1000125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C</a:t>
            </a:r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o</a:t>
            </a:r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n</a:t>
            </a:r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t</a:t>
            </a:r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a</a:t>
            </a:r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c</a:t>
            </a:r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t</a:t>
            </a:r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m</a:t>
            </a:r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a</a:t>
            </a:r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i</a:t>
            </a:r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l</a:t>
            </a:r>
            <a:endParaRPr lang="en-US" sz="1050" dirty="0"/>
          </a:p>
        </p:txBody>
      </p:sp>
      <p:sp>
        <p:nvSpPr>
          <p:cNvPr id="25" name="Text 10"/>
          <p:cNvSpPr/>
          <p:nvPr/>
        </p:nvSpPr>
        <p:spPr>
          <a:xfrm>
            <a:off x="6477000" y="4876800"/>
            <a:ext cx="21812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s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v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e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.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s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m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i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h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@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d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v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e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m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i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l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.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o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m</a:t>
            </a:r>
            <a:endParaRPr lang="en-US" sz="1200" dirty="0"/>
          </a:p>
        </p:txBody>
      </p:sp>
      <p:sp>
        <p:nvSpPr>
          <p:cNvPr id="26" name="Text 11"/>
          <p:cNvSpPr/>
          <p:nvPr/>
        </p:nvSpPr>
        <p:spPr>
          <a:xfrm>
            <a:off x="10687050" y="4762500"/>
            <a:ext cx="361950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920"/>
              </a:lnSpc>
            </a:pPr>
            <a:r>
              <a:rPr lang="en-US" sz="120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1920"/>
              </a:lnSpc>
            </a:pPr>
            <a:r>
              <a:rPr lang="en-US" sz="120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d</a:t>
            </a:r>
            <a:pPr algn="l">
              <a:lnSpc>
                <a:spcPts val="1920"/>
              </a:lnSpc>
            </a:pPr>
            <a:r>
              <a:rPr lang="en-US" sz="120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i</a:t>
            </a:r>
            <a:pPr algn="l">
              <a:lnSpc>
                <a:spcPts val="1920"/>
              </a:lnSpc>
            </a:pPr>
            <a:r>
              <a:rPr lang="en-US" sz="120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t</a:t>
            </a:r>
            <a:endParaRPr lang="en-US" sz="1200" dirty="0"/>
          </a:p>
        </p:txBody>
      </p:sp>
      <p:sp>
        <p:nvSpPr>
          <p:cNvPr id="27" name="Text 12"/>
          <p:cNvSpPr/>
          <p:nvPr/>
        </p:nvSpPr>
        <p:spPr>
          <a:xfrm>
            <a:off x="2781300" y="2257425"/>
            <a:ext cx="96202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4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M</a:t>
            </a:r>
            <a:pPr algn="l">
              <a:lnSpc>
                <a:spcPts val="24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y</a:t>
            </a:r>
            <a:pPr algn="l">
              <a:lnSpc>
                <a:spcPts val="24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24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A</a:t>
            </a:r>
            <a:pPr algn="l">
              <a:lnSpc>
                <a:spcPts val="24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c</a:t>
            </a:r>
            <a:pPr algn="l">
              <a:lnSpc>
                <a:spcPts val="24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c</a:t>
            </a:r>
            <a:pPr algn="l">
              <a:lnSpc>
                <a:spcPts val="24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o</a:t>
            </a:r>
            <a:pPr algn="l">
              <a:lnSpc>
                <a:spcPts val="24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u</a:t>
            </a:r>
            <a:pPr algn="l">
              <a:lnSpc>
                <a:spcPts val="24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n</a:t>
            </a:r>
            <a:pPr algn="l">
              <a:lnSpc>
                <a:spcPts val="24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t</a:t>
            </a:r>
            <a:endParaRPr lang="en-US" sz="1200" dirty="0"/>
          </a:p>
        </p:txBody>
      </p:sp>
      <p:sp>
        <p:nvSpPr>
          <p:cNvPr id="28" name="Text 13"/>
          <p:cNvSpPr/>
          <p:nvPr/>
        </p:nvSpPr>
        <p:spPr>
          <a:xfrm>
            <a:off x="2781300" y="2628900"/>
            <a:ext cx="11049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4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J</a:t>
            </a:r>
            <a:pPr algn="l">
              <a:lnSpc>
                <a:spcPts val="24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o</a:t>
            </a:r>
            <a:pPr algn="l">
              <a:lnSpc>
                <a:spcPts val="24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i</a:t>
            </a:r>
            <a:pPr algn="l">
              <a:lnSpc>
                <a:spcPts val="24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n</a:t>
            </a:r>
            <a:pPr algn="l">
              <a:lnSpc>
                <a:spcPts val="24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24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D</a:t>
            </a:r>
            <a:pPr algn="l">
              <a:lnSpc>
                <a:spcPts val="24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24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s</a:t>
            </a:r>
            <a:pPr algn="l">
              <a:lnSpc>
                <a:spcPts val="24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i</a:t>
            </a:r>
            <a:pPr algn="l">
              <a:lnSpc>
                <a:spcPts val="24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g</a:t>
            </a:r>
            <a:pPr algn="l">
              <a:lnSpc>
                <a:spcPts val="24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n</a:t>
            </a:r>
            <a:pPr algn="l">
              <a:lnSpc>
                <a:spcPts val="24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24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r</a:t>
            </a:r>
            <a:endParaRPr lang="en-US" sz="1200" dirty="0"/>
          </a:p>
        </p:txBody>
      </p:sp>
      <p:sp>
        <p:nvSpPr>
          <p:cNvPr id="29" name="Text 14"/>
          <p:cNvSpPr/>
          <p:nvPr/>
        </p:nvSpPr>
        <p:spPr>
          <a:xfrm>
            <a:off x="2781300" y="3000375"/>
            <a:ext cx="1143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4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C</a:t>
            </a:r>
            <a:pPr algn="l">
              <a:lnSpc>
                <a:spcPts val="24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r</a:t>
            </a:r>
            <a:pPr algn="l">
              <a:lnSpc>
                <a:spcPts val="24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24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a</a:t>
            </a:r>
            <a:pPr algn="l">
              <a:lnSpc>
                <a:spcPts val="24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t</a:t>
            </a:r>
            <a:pPr algn="l">
              <a:lnSpc>
                <a:spcPts val="24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24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24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V</a:t>
            </a:r>
            <a:pPr algn="l">
              <a:lnSpc>
                <a:spcPts val="24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24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n</a:t>
            </a:r>
            <a:pPr algn="l">
              <a:lnSpc>
                <a:spcPts val="24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d</a:t>
            </a:r>
            <a:pPr algn="l">
              <a:lnSpc>
                <a:spcPts val="24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o</a:t>
            </a:r>
            <a:pPr algn="l">
              <a:lnSpc>
                <a:spcPts val="24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r</a:t>
            </a:r>
            <a:endParaRPr lang="en-US" sz="1200" dirty="0"/>
          </a:p>
        </p:txBody>
      </p:sp>
      <p:sp>
        <p:nvSpPr>
          <p:cNvPr id="30" name="Text 15"/>
          <p:cNvSpPr/>
          <p:nvPr/>
        </p:nvSpPr>
        <p:spPr>
          <a:xfrm>
            <a:off x="2781300" y="3371850"/>
            <a:ext cx="73342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4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F</a:t>
            </a:r>
            <a:pPr algn="l">
              <a:lnSpc>
                <a:spcPts val="24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a</a:t>
            </a:r>
            <a:pPr algn="l">
              <a:lnSpc>
                <a:spcPts val="24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v</a:t>
            </a:r>
            <a:pPr algn="l">
              <a:lnSpc>
                <a:spcPts val="24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o</a:t>
            </a:r>
            <a:pPr algn="l">
              <a:lnSpc>
                <a:spcPts val="24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r</a:t>
            </a:r>
            <a:pPr algn="l">
              <a:lnSpc>
                <a:spcPts val="24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i</a:t>
            </a:r>
            <a:pPr algn="l">
              <a:lnSpc>
                <a:spcPts val="24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t</a:t>
            </a:r>
            <a:pPr algn="l">
              <a:lnSpc>
                <a:spcPts val="24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24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s</a:t>
            </a:r>
            <a:endParaRPr lang="en-US" sz="1200" dirty="0"/>
          </a:p>
        </p:txBody>
      </p:sp>
      <p:sp>
        <p:nvSpPr>
          <p:cNvPr id="31" name="Text 16"/>
          <p:cNvSpPr/>
          <p:nvPr/>
        </p:nvSpPr>
        <p:spPr>
          <a:xfrm>
            <a:off x="2781300" y="4829175"/>
            <a:ext cx="1143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4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D</a:t>
            </a:r>
            <a:pPr algn="l">
              <a:lnSpc>
                <a:spcPts val="24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a</a:t>
            </a:r>
            <a:pPr algn="l">
              <a:lnSpc>
                <a:spcPts val="24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t</a:t>
            </a:r>
            <a:pPr algn="l">
              <a:lnSpc>
                <a:spcPts val="24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a</a:t>
            </a:r>
            <a:pPr algn="l">
              <a:lnSpc>
                <a:spcPts val="24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24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&amp;</a:t>
            </a:r>
            <a:pPr algn="l">
              <a:lnSpc>
                <a:spcPts val="24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24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P</a:t>
            </a:r>
            <a:pPr algn="l">
              <a:lnSpc>
                <a:spcPts val="24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r</a:t>
            </a:r>
            <a:pPr algn="l">
              <a:lnSpc>
                <a:spcPts val="24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i</a:t>
            </a:r>
            <a:pPr algn="l">
              <a:lnSpc>
                <a:spcPts val="24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v</a:t>
            </a:r>
            <a:pPr algn="l">
              <a:lnSpc>
                <a:spcPts val="24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a</a:t>
            </a:r>
            <a:pPr algn="l">
              <a:lnSpc>
                <a:spcPts val="24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c</a:t>
            </a:r>
            <a:pPr algn="l">
              <a:lnSpc>
                <a:spcPts val="24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y</a:t>
            </a:r>
            <a:endParaRPr lang="en-US" sz="1200" dirty="0"/>
          </a:p>
        </p:txBody>
      </p:sp>
      <p:sp>
        <p:nvSpPr>
          <p:cNvPr id="32" name="Text 17"/>
          <p:cNvSpPr/>
          <p:nvPr/>
        </p:nvSpPr>
        <p:spPr>
          <a:xfrm>
            <a:off x="2781300" y="5191125"/>
            <a:ext cx="67627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4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L</a:t>
            </a:r>
            <a:pPr algn="l">
              <a:lnSpc>
                <a:spcPts val="24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o</a:t>
            </a:r>
            <a:pPr algn="l">
              <a:lnSpc>
                <a:spcPts val="24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g</a:t>
            </a:r>
            <a:pPr algn="l">
              <a:lnSpc>
                <a:spcPts val="24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24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O</a:t>
            </a:r>
            <a:pPr algn="l">
              <a:lnSpc>
                <a:spcPts val="24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u</a:t>
            </a:r>
            <a:pPr algn="l">
              <a:lnSpc>
                <a:spcPts val="24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t</a:t>
            </a:r>
            <a:endParaRPr lang="en-US" sz="1200" dirty="0"/>
          </a:p>
        </p:txBody>
      </p:sp>
      <p:sp>
        <p:nvSpPr>
          <p:cNvPr id="33" name="Text 18"/>
          <p:cNvSpPr/>
          <p:nvPr/>
        </p:nvSpPr>
        <p:spPr>
          <a:xfrm>
            <a:off x="1828800" y="8077200"/>
            <a:ext cx="371475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125"/>
              </a:lnSpc>
            </a:pPr>
            <a:r>
              <a:rPr lang="en-US" sz="90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</a:t>
            </a:r>
            <a:pPr algn="l">
              <a:lnSpc>
                <a:spcPts val="1125"/>
              </a:lnSpc>
            </a:pPr>
            <a:r>
              <a:rPr lang="en-US" sz="90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h</a:t>
            </a:r>
            <a:pPr algn="l">
              <a:lnSpc>
                <a:spcPts val="1125"/>
              </a:lnSpc>
            </a:pPr>
            <a:r>
              <a:rPr lang="en-US" sz="90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o</a:t>
            </a:r>
            <a:pPr algn="l">
              <a:lnSpc>
                <a:spcPts val="1125"/>
              </a:lnSpc>
            </a:pPr>
            <a:r>
              <a:rPr lang="en-US" sz="90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w</a:t>
            </a:r>
            <a:endParaRPr lang="en-US" sz="900" dirty="0"/>
          </a:p>
        </p:txBody>
      </p:sp>
      <p:sp>
        <p:nvSpPr>
          <p:cNvPr id="34" name="Text 19"/>
          <p:cNvSpPr/>
          <p:nvPr/>
        </p:nvSpPr>
        <p:spPr>
          <a:xfrm>
            <a:off x="2352675" y="8077200"/>
            <a:ext cx="171450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125"/>
              </a:lnSpc>
            </a:pPr>
            <a:r>
              <a:rPr lang="en-US" sz="90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1</a:t>
            </a:r>
            <a:pPr algn="l">
              <a:lnSpc>
                <a:spcPts val="1125"/>
              </a:lnSpc>
            </a:pPr>
            <a:r>
              <a:rPr lang="en-US" sz="90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0</a:t>
            </a:r>
            <a:endParaRPr lang="en-US" sz="900" dirty="0"/>
          </a:p>
        </p:txBody>
      </p:sp>
      <p:sp>
        <p:nvSpPr>
          <p:cNvPr id="35" name="Text 20"/>
          <p:cNvSpPr/>
          <p:nvPr/>
        </p:nvSpPr>
        <p:spPr>
          <a:xfrm>
            <a:off x="2790825" y="8077200"/>
            <a:ext cx="457200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125"/>
              </a:lnSpc>
            </a:pPr>
            <a:r>
              <a:rPr lang="en-US" sz="90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>
              <a:lnSpc>
                <a:spcPts val="1125"/>
              </a:lnSpc>
            </a:pPr>
            <a:r>
              <a:rPr lang="en-US" sz="90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n</a:t>
            </a:r>
            <a:pPr algn="l">
              <a:lnSpc>
                <a:spcPts val="1125"/>
              </a:lnSpc>
            </a:pPr>
            <a:r>
              <a:rPr lang="en-US" sz="90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</a:t>
            </a:r>
            <a:pPr algn="l">
              <a:lnSpc>
                <a:spcPts val="1125"/>
              </a:lnSpc>
            </a:pPr>
            <a:r>
              <a:rPr lang="en-US" sz="90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</a:t>
            </a:r>
            <a:pPr algn="l">
              <a:lnSpc>
                <a:spcPts val="1125"/>
              </a:lnSpc>
            </a:pPr>
            <a:r>
              <a:rPr lang="en-US" sz="90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i</a:t>
            </a:r>
            <a:pPr algn="l">
              <a:lnSpc>
                <a:spcPts val="1125"/>
              </a:lnSpc>
            </a:pPr>
            <a:r>
              <a:rPr lang="en-US" sz="90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>
              <a:lnSpc>
                <a:spcPts val="1125"/>
              </a:lnSpc>
            </a:pPr>
            <a:r>
              <a:rPr lang="en-US" sz="90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</a:t>
            </a:r>
            <a:endParaRPr lang="en-US" sz="900" dirty="0"/>
          </a:p>
        </p:txBody>
      </p:sp>
      <p:sp>
        <p:nvSpPr>
          <p:cNvPr id="36" name="Text 21"/>
          <p:cNvSpPr/>
          <p:nvPr/>
        </p:nvSpPr>
        <p:spPr>
          <a:xfrm>
            <a:off x="3743325" y="8077200"/>
            <a:ext cx="2266950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125"/>
              </a:lnSpc>
            </a:pPr>
            <a:r>
              <a:rPr lang="en-US" sz="900" b="0" i="0" dirty="0">
                <a:solidFill>
                  <a:srgbClr val="9E9E9E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</a:t>
            </a:r>
            <a:pPr algn="l">
              <a:lnSpc>
                <a:spcPts val="1125"/>
              </a:lnSpc>
            </a:pPr>
            <a:r>
              <a:rPr lang="en-US" sz="900" b="0" i="0" dirty="0">
                <a:solidFill>
                  <a:srgbClr val="9E9E9E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>
              <a:lnSpc>
                <a:spcPts val="1125"/>
              </a:lnSpc>
            </a:pPr>
            <a:r>
              <a:rPr lang="en-US" sz="900" b="0" i="0" dirty="0">
                <a:solidFill>
                  <a:srgbClr val="9E9E9E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</a:t>
            </a:r>
            <a:pPr algn="l">
              <a:lnSpc>
                <a:spcPts val="1125"/>
              </a:lnSpc>
            </a:pPr>
            <a:r>
              <a:rPr lang="en-US" sz="900" b="0" i="0" dirty="0">
                <a:solidFill>
                  <a:srgbClr val="9E9E9E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</a:t>
            </a:r>
            <a:pPr algn="l">
              <a:lnSpc>
                <a:spcPts val="1125"/>
              </a:lnSpc>
            </a:pPr>
            <a:r>
              <a:rPr lang="en-US" sz="900" b="0" i="0" dirty="0">
                <a:solidFill>
                  <a:srgbClr val="9E9E9E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c</a:t>
            </a:r>
            <a:pPr algn="l">
              <a:lnSpc>
                <a:spcPts val="1125"/>
              </a:lnSpc>
            </a:pPr>
            <a:r>
              <a:rPr lang="en-US" sz="900" b="0" i="0" dirty="0">
                <a:solidFill>
                  <a:srgbClr val="9E9E9E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h</a:t>
            </a:r>
            <a:pPr algn="l">
              <a:lnSpc>
                <a:spcPts val="1125"/>
              </a:lnSpc>
            </a:pPr>
            <a:r>
              <a:rPr lang="en-US" sz="900" b="0" i="0" dirty="0">
                <a:solidFill>
                  <a:srgbClr val="9E9E9E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.</a:t>
            </a:r>
            <a:pPr algn="l">
              <a:lnSpc>
                <a:spcPts val="1125"/>
              </a:lnSpc>
            </a:pPr>
            <a:r>
              <a:rPr lang="en-US" sz="900" b="0" i="0" dirty="0">
                <a:solidFill>
                  <a:srgbClr val="9E9E9E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.</a:t>
            </a:r>
            <a:pPr algn="l">
              <a:lnSpc>
                <a:spcPts val="1125"/>
              </a:lnSpc>
            </a:pPr>
            <a:r>
              <a:rPr lang="en-US" sz="900" b="0" i="0" dirty="0">
                <a:solidFill>
                  <a:srgbClr val="9E9E9E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.</a:t>
            </a:r>
            <a:endParaRPr lang="en-US" sz="900" dirty="0"/>
          </a:p>
        </p:txBody>
      </p:sp>
      <p:sp>
        <p:nvSpPr>
          <p:cNvPr id="37" name="Text 22"/>
          <p:cNvSpPr/>
          <p:nvPr/>
        </p:nvSpPr>
        <p:spPr>
          <a:xfrm>
            <a:off x="11658600" y="8077200"/>
            <a:ext cx="752475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125"/>
              </a:lnSpc>
            </a:pPr>
            <a:r>
              <a:rPr lang="en-US" sz="900" b="1" i="0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</a:t>
            </a:r>
            <a:pPr algn="l">
              <a:lnSpc>
                <a:spcPts val="1125"/>
              </a:lnSpc>
            </a:pPr>
            <a:r>
              <a:rPr lang="en-US" sz="900" b="1" i="0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d</a:t>
            </a:r>
            <a:pPr algn="l">
              <a:lnSpc>
                <a:spcPts val="1125"/>
              </a:lnSpc>
            </a:pPr>
            <a:r>
              <a:rPr lang="en-US" sz="900" b="1" i="0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d</a:t>
            </a:r>
            <a:pPr algn="l">
              <a:lnSpc>
                <a:spcPts val="1125"/>
              </a:lnSpc>
            </a:pPr>
            <a:r>
              <a:rPr lang="en-US" sz="900" b="1" i="0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 </a:t>
            </a:r>
            <a:pPr algn="l">
              <a:lnSpc>
                <a:spcPts val="1125"/>
              </a:lnSpc>
            </a:pPr>
            <a:r>
              <a:rPr lang="en-US" sz="900" b="1" i="0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D</a:t>
            </a:r>
            <a:pPr algn="l">
              <a:lnSpc>
                <a:spcPts val="1125"/>
              </a:lnSpc>
            </a:pPr>
            <a:r>
              <a:rPr lang="en-US" sz="900" b="1" i="0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e</a:t>
            </a:r>
            <a:pPr algn="l">
              <a:lnSpc>
                <a:spcPts val="1125"/>
              </a:lnSpc>
            </a:pPr>
            <a:r>
              <a:rPr lang="en-US" sz="900" b="1" i="0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s</a:t>
            </a:r>
            <a:pPr algn="l">
              <a:lnSpc>
                <a:spcPts val="1125"/>
              </a:lnSpc>
            </a:pPr>
            <a:r>
              <a:rPr lang="en-US" sz="900" b="1" i="0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i</a:t>
            </a:r>
            <a:pPr algn="l">
              <a:lnSpc>
                <a:spcPts val="1125"/>
              </a:lnSpc>
            </a:pPr>
            <a:r>
              <a:rPr lang="en-US" sz="900" b="1" i="0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g</a:t>
            </a:r>
            <a:pPr algn="l">
              <a:lnSpc>
                <a:spcPts val="1125"/>
              </a:lnSpc>
            </a:pPr>
            <a:r>
              <a:rPr lang="en-US" sz="900" b="1" i="0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n</a:t>
            </a:r>
            <a:endParaRPr lang="en-US" sz="900" dirty="0"/>
          </a:p>
        </p:txBody>
      </p:sp>
      <p:sp>
        <p:nvSpPr>
          <p:cNvPr id="38" name="Text 23"/>
          <p:cNvSpPr/>
          <p:nvPr/>
        </p:nvSpPr>
        <p:spPr>
          <a:xfrm>
            <a:off x="1828800" y="8610600"/>
            <a:ext cx="1864995" cy="1619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275"/>
              </a:lnSpc>
            </a:pPr>
            <a:r>
              <a:rPr lang="en-US" sz="105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P</a:t>
            </a:r>
            <a:pPr algn="l">
              <a:lnSpc>
                <a:spcPts val="1275"/>
              </a:lnSpc>
            </a:pPr>
            <a:r>
              <a:rPr lang="en-US" sz="105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r</a:t>
            </a:r>
            <a:pPr algn="l">
              <a:lnSpc>
                <a:spcPts val="1275"/>
              </a:lnSpc>
            </a:pPr>
            <a:r>
              <a:rPr lang="en-US" sz="105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o</a:t>
            </a:r>
            <a:pPr algn="l">
              <a:lnSpc>
                <a:spcPts val="1275"/>
              </a:lnSpc>
            </a:pPr>
            <a:r>
              <a:rPr lang="en-US" sz="105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d</a:t>
            </a:r>
            <a:pPr algn="l">
              <a:lnSpc>
                <a:spcPts val="1275"/>
              </a:lnSpc>
            </a:pPr>
            <a:r>
              <a:rPr lang="en-US" sz="105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u</a:t>
            </a:r>
            <a:pPr algn="l">
              <a:lnSpc>
                <a:spcPts val="1275"/>
              </a:lnSpc>
            </a:pPr>
            <a:r>
              <a:rPr lang="en-US" sz="105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</a:t>
            </a:r>
            <a:pPr algn="l">
              <a:lnSpc>
                <a:spcPts val="1275"/>
              </a:lnSpc>
            </a:pPr>
            <a:r>
              <a:rPr lang="en-US" sz="105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</a:t>
            </a:r>
            <a:endParaRPr lang="en-US" sz="1050" dirty="0"/>
          </a:p>
        </p:txBody>
      </p:sp>
      <p:sp>
        <p:nvSpPr>
          <p:cNvPr id="39" name="Text 24"/>
          <p:cNvSpPr/>
          <p:nvPr/>
        </p:nvSpPr>
        <p:spPr>
          <a:xfrm>
            <a:off x="3990975" y="8610600"/>
            <a:ext cx="1836420" cy="1619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275"/>
              </a:lnSpc>
            </a:pPr>
            <a:r>
              <a:rPr lang="en-US" sz="105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S</a:t>
            </a:r>
            <a:pPr algn="l">
              <a:lnSpc>
                <a:spcPts val="1275"/>
              </a:lnSpc>
            </a:pPr>
            <a:r>
              <a:rPr lang="en-US" sz="105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</a:t>
            </a:r>
            <a:pPr algn="l">
              <a:lnSpc>
                <a:spcPts val="1275"/>
              </a:lnSpc>
            </a:pPr>
            <a:r>
              <a:rPr lang="en-US" sz="105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</a:t>
            </a:r>
            <a:pPr algn="l">
              <a:lnSpc>
                <a:spcPts val="1275"/>
              </a:lnSpc>
            </a:pPr>
            <a:r>
              <a:rPr lang="en-US" sz="105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r</a:t>
            </a:r>
            <a:pPr algn="l">
              <a:lnSpc>
                <a:spcPts val="1275"/>
              </a:lnSpc>
            </a:pPr>
            <a:r>
              <a:rPr lang="en-US" sz="105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</a:t>
            </a:r>
            <a:pPr algn="l">
              <a:lnSpc>
                <a:spcPts val="1275"/>
              </a:lnSpc>
            </a:pPr>
            <a:r>
              <a:rPr lang="en-US" sz="105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 </a:t>
            </a:r>
            <a:pPr algn="l">
              <a:lnSpc>
                <a:spcPts val="1275"/>
              </a:lnSpc>
            </a:pPr>
            <a:r>
              <a:rPr lang="en-US" sz="105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D</a:t>
            </a:r>
            <a:pPr algn="l">
              <a:lnSpc>
                <a:spcPts val="1275"/>
              </a:lnSpc>
            </a:pPr>
            <a:r>
              <a:rPr lang="en-US" sz="105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</a:t>
            </a:r>
            <a:pPr algn="l">
              <a:lnSpc>
                <a:spcPts val="1275"/>
              </a:lnSpc>
            </a:pPr>
            <a:r>
              <a:rPr lang="en-US" sz="105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</a:t>
            </a:r>
            <a:pPr algn="l">
              <a:lnSpc>
                <a:spcPts val="1275"/>
              </a:lnSpc>
            </a:pPr>
            <a:r>
              <a:rPr lang="en-US" sz="105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e</a:t>
            </a:r>
            <a:endParaRPr lang="en-US" sz="1050" dirty="0"/>
          </a:p>
        </p:txBody>
      </p:sp>
      <p:sp>
        <p:nvSpPr>
          <p:cNvPr id="40" name="Text 25"/>
          <p:cNvSpPr/>
          <p:nvPr/>
        </p:nvSpPr>
        <p:spPr>
          <a:xfrm>
            <a:off x="6153150" y="8610600"/>
            <a:ext cx="1836420" cy="1619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275"/>
              </a:lnSpc>
            </a:pPr>
            <a:r>
              <a:rPr lang="en-US" sz="105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E</a:t>
            </a:r>
            <a:pPr algn="l">
              <a:lnSpc>
                <a:spcPts val="1275"/>
              </a:lnSpc>
            </a:pPr>
            <a:r>
              <a:rPr lang="en-US" sz="105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n</a:t>
            </a:r>
            <a:pPr algn="l">
              <a:lnSpc>
                <a:spcPts val="1275"/>
              </a:lnSpc>
            </a:pPr>
            <a:r>
              <a:rPr lang="en-US" sz="105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d</a:t>
            </a:r>
            <a:pPr algn="l">
              <a:lnSpc>
                <a:spcPts val="1275"/>
              </a:lnSpc>
            </a:pPr>
            <a:r>
              <a:rPr lang="en-US" sz="105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 </a:t>
            </a:r>
            <a:pPr algn="l">
              <a:lnSpc>
                <a:spcPts val="1275"/>
              </a:lnSpc>
            </a:pPr>
            <a:r>
              <a:rPr lang="en-US" sz="105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D</a:t>
            </a:r>
            <a:pPr algn="l">
              <a:lnSpc>
                <a:spcPts val="1275"/>
              </a:lnSpc>
            </a:pPr>
            <a:r>
              <a:rPr lang="en-US" sz="105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</a:t>
            </a:r>
            <a:pPr algn="l">
              <a:lnSpc>
                <a:spcPts val="1275"/>
              </a:lnSpc>
            </a:pPr>
            <a:r>
              <a:rPr lang="en-US" sz="105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</a:t>
            </a:r>
            <a:pPr algn="l">
              <a:lnSpc>
                <a:spcPts val="1275"/>
              </a:lnSpc>
            </a:pPr>
            <a:r>
              <a:rPr lang="en-US" sz="105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e</a:t>
            </a:r>
            <a:endParaRPr lang="en-US" sz="1050" dirty="0"/>
          </a:p>
        </p:txBody>
      </p:sp>
      <p:sp>
        <p:nvSpPr>
          <p:cNvPr id="41" name="Text 26"/>
          <p:cNvSpPr/>
          <p:nvPr/>
        </p:nvSpPr>
        <p:spPr>
          <a:xfrm>
            <a:off x="8305800" y="8610600"/>
            <a:ext cx="1826895" cy="1619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275"/>
              </a:lnSpc>
            </a:pPr>
            <a:r>
              <a:rPr lang="en-US" sz="105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S</a:t>
            </a:r>
            <a:pPr algn="l">
              <a:lnSpc>
                <a:spcPts val="1275"/>
              </a:lnSpc>
            </a:pPr>
            <a:r>
              <a:rPr lang="en-US" sz="105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</a:t>
            </a:r>
            <a:pPr algn="l">
              <a:lnSpc>
                <a:spcPts val="1275"/>
              </a:lnSpc>
            </a:pPr>
            <a:r>
              <a:rPr lang="en-US" sz="105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</a:t>
            </a:r>
            <a:pPr algn="l">
              <a:lnSpc>
                <a:spcPts val="1275"/>
              </a:lnSpc>
            </a:pPr>
            <a:r>
              <a:rPr lang="en-US" sz="105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</a:t>
            </a:r>
            <a:pPr algn="l">
              <a:lnSpc>
                <a:spcPts val="1275"/>
              </a:lnSpc>
            </a:pPr>
            <a:r>
              <a:rPr lang="en-US" sz="105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u</a:t>
            </a:r>
            <a:pPr algn="l">
              <a:lnSpc>
                <a:spcPts val="1275"/>
              </a:lnSpc>
            </a:pPr>
            <a:r>
              <a:rPr lang="en-US" sz="105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s</a:t>
            </a:r>
            <a:endParaRPr lang="en-US" sz="1050" dirty="0"/>
          </a:p>
        </p:txBody>
      </p:sp>
      <p:sp>
        <p:nvSpPr>
          <p:cNvPr id="42" name="Text 27"/>
          <p:cNvSpPr/>
          <p:nvPr/>
        </p:nvSpPr>
        <p:spPr>
          <a:xfrm>
            <a:off x="10496550" y="8610600"/>
            <a:ext cx="2055495" cy="1619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275"/>
              </a:lnSpc>
            </a:pPr>
            <a:r>
              <a:rPr lang="en-US" sz="105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</a:t>
            </a:r>
            <a:pPr algn="ctr">
              <a:lnSpc>
                <a:spcPts val="1275"/>
              </a:lnSpc>
            </a:pPr>
            <a:r>
              <a:rPr lang="en-US" sz="105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</a:t>
            </a:r>
            <a:pPr algn="ctr">
              <a:lnSpc>
                <a:spcPts val="1275"/>
              </a:lnSpc>
            </a:pPr>
            <a:r>
              <a:rPr lang="en-US" sz="105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</a:t>
            </a:r>
            <a:pPr algn="ctr">
              <a:lnSpc>
                <a:spcPts val="1275"/>
              </a:lnSpc>
            </a:pPr>
            <a:r>
              <a:rPr lang="en-US" sz="105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i</a:t>
            </a:r>
            <a:pPr algn="ctr">
              <a:lnSpc>
                <a:spcPts val="1275"/>
              </a:lnSpc>
            </a:pPr>
            <a:r>
              <a:rPr lang="en-US" sz="105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o</a:t>
            </a:r>
            <a:pPr algn="ctr">
              <a:lnSpc>
                <a:spcPts val="1275"/>
              </a:lnSpc>
            </a:pPr>
            <a:r>
              <a:rPr lang="en-US" sz="105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n</a:t>
            </a:r>
            <a:endParaRPr lang="en-US" sz="1050" dirty="0"/>
          </a:p>
        </p:txBody>
      </p:sp>
      <p:sp>
        <p:nvSpPr>
          <p:cNvPr id="43" name="Text 28"/>
          <p:cNvSpPr/>
          <p:nvPr/>
        </p:nvSpPr>
        <p:spPr>
          <a:xfrm>
            <a:off x="1828800" y="9144000"/>
            <a:ext cx="2055495" cy="1619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H</a:t>
            </a:r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</a:t>
            </a:r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</a:t>
            </a:r>
            <a:endParaRPr lang="en-US" sz="1050" dirty="0"/>
          </a:p>
        </p:txBody>
      </p:sp>
      <p:sp>
        <p:nvSpPr>
          <p:cNvPr id="44" name="Text 29"/>
          <p:cNvSpPr/>
          <p:nvPr/>
        </p:nvSpPr>
        <p:spPr>
          <a:xfrm>
            <a:off x="3990975" y="9144000"/>
            <a:ext cx="2055495" cy="1619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1</a:t>
            </a:r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3</a:t>
            </a:r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/</a:t>
            </a:r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0</a:t>
            </a:r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5</a:t>
            </a:r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/</a:t>
            </a:r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2</a:t>
            </a:r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0</a:t>
            </a:r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2</a:t>
            </a:r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2</a:t>
            </a:r>
            <a:endParaRPr lang="en-US" sz="1050" dirty="0"/>
          </a:p>
        </p:txBody>
      </p:sp>
      <p:sp>
        <p:nvSpPr>
          <p:cNvPr id="45" name="Text 30"/>
          <p:cNvSpPr/>
          <p:nvPr/>
        </p:nvSpPr>
        <p:spPr>
          <a:xfrm>
            <a:off x="6153150" y="9144000"/>
            <a:ext cx="2055495" cy="1619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1</a:t>
            </a:r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3</a:t>
            </a:r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/</a:t>
            </a:r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0</a:t>
            </a:r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5</a:t>
            </a:r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/</a:t>
            </a:r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2</a:t>
            </a:r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0</a:t>
            </a:r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2</a:t>
            </a:r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2</a:t>
            </a:r>
            <a:endParaRPr lang="en-US" sz="1050" dirty="0"/>
          </a:p>
        </p:txBody>
      </p:sp>
      <p:sp>
        <p:nvSpPr>
          <p:cNvPr id="46" name="Text 31"/>
          <p:cNvSpPr/>
          <p:nvPr/>
        </p:nvSpPr>
        <p:spPr>
          <a:xfrm>
            <a:off x="8420100" y="9153525"/>
            <a:ext cx="609600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125"/>
              </a:lnSpc>
            </a:pPr>
            <a:r>
              <a:rPr lang="en-US" sz="900" b="0" i="0" dirty="0">
                <a:solidFill>
                  <a:srgbClr val="1F925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D</a:t>
            </a:r>
            <a:pPr algn="l">
              <a:lnSpc>
                <a:spcPts val="1125"/>
              </a:lnSpc>
            </a:pPr>
            <a:r>
              <a:rPr lang="en-US" sz="900" b="0" i="0" dirty="0">
                <a:solidFill>
                  <a:srgbClr val="1F925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>
              <a:lnSpc>
                <a:spcPts val="1125"/>
              </a:lnSpc>
            </a:pPr>
            <a:r>
              <a:rPr lang="en-US" sz="900" b="0" i="0" dirty="0">
                <a:solidFill>
                  <a:srgbClr val="1F925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l</a:t>
            </a:r>
            <a:pPr algn="l">
              <a:lnSpc>
                <a:spcPts val="1125"/>
              </a:lnSpc>
            </a:pPr>
            <a:r>
              <a:rPr lang="en-US" sz="900" b="0" i="0" dirty="0">
                <a:solidFill>
                  <a:srgbClr val="1F925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i</a:t>
            </a:r>
            <a:pPr algn="l">
              <a:lnSpc>
                <a:spcPts val="1125"/>
              </a:lnSpc>
            </a:pPr>
            <a:r>
              <a:rPr lang="en-US" sz="900" b="0" i="0" dirty="0">
                <a:solidFill>
                  <a:srgbClr val="1F925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v</a:t>
            </a:r>
            <a:pPr algn="l">
              <a:lnSpc>
                <a:spcPts val="1125"/>
              </a:lnSpc>
            </a:pPr>
            <a:r>
              <a:rPr lang="en-US" sz="900" b="0" i="0" dirty="0">
                <a:solidFill>
                  <a:srgbClr val="1F925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>
              <a:lnSpc>
                <a:spcPts val="1125"/>
              </a:lnSpc>
            </a:pPr>
            <a:r>
              <a:rPr lang="en-US" sz="900" b="0" i="0" dirty="0">
                <a:solidFill>
                  <a:srgbClr val="1F925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</a:t>
            </a:r>
            <a:pPr algn="l">
              <a:lnSpc>
                <a:spcPts val="1125"/>
              </a:lnSpc>
            </a:pPr>
            <a:r>
              <a:rPr lang="en-US" sz="900" b="0" i="0" dirty="0">
                <a:solidFill>
                  <a:srgbClr val="1F925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>
              <a:lnSpc>
                <a:spcPts val="1125"/>
              </a:lnSpc>
            </a:pPr>
            <a:r>
              <a:rPr lang="en-US" sz="900" b="0" i="0" dirty="0">
                <a:solidFill>
                  <a:srgbClr val="1F925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d</a:t>
            </a:r>
            <a:endParaRPr lang="en-US" sz="900" dirty="0"/>
          </a:p>
        </p:txBody>
      </p:sp>
      <p:sp>
        <p:nvSpPr>
          <p:cNvPr id="47" name="Text 32"/>
          <p:cNvSpPr/>
          <p:nvPr/>
        </p:nvSpPr>
        <p:spPr>
          <a:xfrm>
            <a:off x="1828800" y="9744075"/>
            <a:ext cx="2055495" cy="1619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L</a:t>
            </a:r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</a:t>
            </a:r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p</a:t>
            </a:r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</a:t>
            </a:r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o</a:t>
            </a:r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p</a:t>
            </a:r>
            <a:endParaRPr lang="en-US" sz="1050" dirty="0"/>
          </a:p>
        </p:txBody>
      </p:sp>
      <p:sp>
        <p:nvSpPr>
          <p:cNvPr id="48" name="Text 33"/>
          <p:cNvSpPr/>
          <p:nvPr/>
        </p:nvSpPr>
        <p:spPr>
          <a:xfrm>
            <a:off x="3990975" y="9744075"/>
            <a:ext cx="2055495" cy="1619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2</a:t>
            </a:r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2</a:t>
            </a:r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/</a:t>
            </a:r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0</a:t>
            </a:r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5</a:t>
            </a:r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/</a:t>
            </a:r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2</a:t>
            </a:r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0</a:t>
            </a:r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2</a:t>
            </a:r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2</a:t>
            </a:r>
            <a:endParaRPr lang="en-US" sz="1050" dirty="0"/>
          </a:p>
        </p:txBody>
      </p:sp>
      <p:sp>
        <p:nvSpPr>
          <p:cNvPr id="49" name="Text 34"/>
          <p:cNvSpPr/>
          <p:nvPr/>
        </p:nvSpPr>
        <p:spPr>
          <a:xfrm>
            <a:off x="6153150" y="9744075"/>
            <a:ext cx="2055495" cy="1619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1</a:t>
            </a:r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3</a:t>
            </a:r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/</a:t>
            </a:r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0</a:t>
            </a:r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5</a:t>
            </a:r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/</a:t>
            </a:r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2</a:t>
            </a:r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0</a:t>
            </a:r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2</a:t>
            </a:r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2</a:t>
            </a:r>
            <a:endParaRPr lang="en-US" sz="1050" dirty="0"/>
          </a:p>
        </p:txBody>
      </p:sp>
      <p:sp>
        <p:nvSpPr>
          <p:cNvPr id="50" name="Text 35"/>
          <p:cNvSpPr/>
          <p:nvPr/>
        </p:nvSpPr>
        <p:spPr>
          <a:xfrm>
            <a:off x="8420100" y="9753600"/>
            <a:ext cx="609600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125"/>
              </a:lnSpc>
            </a:pPr>
            <a:r>
              <a:rPr lang="en-US" sz="900" b="0" i="0" dirty="0">
                <a:solidFill>
                  <a:srgbClr val="1F925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D</a:t>
            </a:r>
            <a:pPr algn="l">
              <a:lnSpc>
                <a:spcPts val="1125"/>
              </a:lnSpc>
            </a:pPr>
            <a:r>
              <a:rPr lang="en-US" sz="900" b="0" i="0" dirty="0">
                <a:solidFill>
                  <a:srgbClr val="1F925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>
              <a:lnSpc>
                <a:spcPts val="1125"/>
              </a:lnSpc>
            </a:pPr>
            <a:r>
              <a:rPr lang="en-US" sz="900" b="0" i="0" dirty="0">
                <a:solidFill>
                  <a:srgbClr val="1F925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l</a:t>
            </a:r>
            <a:pPr algn="l">
              <a:lnSpc>
                <a:spcPts val="1125"/>
              </a:lnSpc>
            </a:pPr>
            <a:r>
              <a:rPr lang="en-US" sz="900" b="0" i="0" dirty="0">
                <a:solidFill>
                  <a:srgbClr val="1F925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i</a:t>
            </a:r>
            <a:pPr algn="l">
              <a:lnSpc>
                <a:spcPts val="1125"/>
              </a:lnSpc>
            </a:pPr>
            <a:r>
              <a:rPr lang="en-US" sz="900" b="0" i="0" dirty="0">
                <a:solidFill>
                  <a:srgbClr val="1F925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v</a:t>
            </a:r>
            <a:pPr algn="l">
              <a:lnSpc>
                <a:spcPts val="1125"/>
              </a:lnSpc>
            </a:pPr>
            <a:r>
              <a:rPr lang="en-US" sz="900" b="0" i="0" dirty="0">
                <a:solidFill>
                  <a:srgbClr val="1F925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>
              <a:lnSpc>
                <a:spcPts val="1125"/>
              </a:lnSpc>
            </a:pPr>
            <a:r>
              <a:rPr lang="en-US" sz="900" b="0" i="0" dirty="0">
                <a:solidFill>
                  <a:srgbClr val="1F925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</a:t>
            </a:r>
            <a:pPr algn="l">
              <a:lnSpc>
                <a:spcPts val="1125"/>
              </a:lnSpc>
            </a:pPr>
            <a:r>
              <a:rPr lang="en-US" sz="900" b="0" i="0" dirty="0">
                <a:solidFill>
                  <a:srgbClr val="1F925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>
              <a:lnSpc>
                <a:spcPts val="1125"/>
              </a:lnSpc>
            </a:pPr>
            <a:r>
              <a:rPr lang="en-US" sz="900" b="0" i="0" dirty="0">
                <a:solidFill>
                  <a:srgbClr val="1F925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d</a:t>
            </a:r>
            <a:endParaRPr lang="en-US" sz="900" dirty="0"/>
          </a:p>
        </p:txBody>
      </p:sp>
      <p:sp>
        <p:nvSpPr>
          <p:cNvPr id="51" name="Text 36"/>
          <p:cNvSpPr/>
          <p:nvPr/>
        </p:nvSpPr>
        <p:spPr>
          <a:xfrm>
            <a:off x="1828800" y="10344150"/>
            <a:ext cx="2055495" cy="1619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P</a:t>
            </a:r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h</a:t>
            </a:r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o</a:t>
            </a:r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n</a:t>
            </a:r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endParaRPr lang="en-US" sz="1050" dirty="0"/>
          </a:p>
        </p:txBody>
      </p:sp>
      <p:sp>
        <p:nvSpPr>
          <p:cNvPr id="52" name="Text 37"/>
          <p:cNvSpPr/>
          <p:nvPr/>
        </p:nvSpPr>
        <p:spPr>
          <a:xfrm>
            <a:off x="3990975" y="10344150"/>
            <a:ext cx="2055495" cy="1619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1</a:t>
            </a:r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5</a:t>
            </a:r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/</a:t>
            </a:r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0</a:t>
            </a:r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6</a:t>
            </a:r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/</a:t>
            </a:r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2</a:t>
            </a:r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0</a:t>
            </a:r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2</a:t>
            </a:r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2</a:t>
            </a:r>
            <a:endParaRPr lang="en-US" sz="1050" dirty="0"/>
          </a:p>
        </p:txBody>
      </p:sp>
      <p:sp>
        <p:nvSpPr>
          <p:cNvPr id="53" name="Text 38"/>
          <p:cNvSpPr/>
          <p:nvPr/>
        </p:nvSpPr>
        <p:spPr>
          <a:xfrm>
            <a:off x="6153150" y="10344150"/>
            <a:ext cx="2055495" cy="1619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1</a:t>
            </a:r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3</a:t>
            </a:r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/</a:t>
            </a:r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0</a:t>
            </a:r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5</a:t>
            </a:r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/</a:t>
            </a:r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2</a:t>
            </a:r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0</a:t>
            </a:r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2</a:t>
            </a:r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2</a:t>
            </a:r>
            <a:endParaRPr lang="en-US" sz="1050" dirty="0"/>
          </a:p>
        </p:txBody>
      </p:sp>
      <p:sp>
        <p:nvSpPr>
          <p:cNvPr id="54" name="Text 39"/>
          <p:cNvSpPr/>
          <p:nvPr/>
        </p:nvSpPr>
        <p:spPr>
          <a:xfrm>
            <a:off x="8420100" y="10353675"/>
            <a:ext cx="495300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125"/>
              </a:lnSpc>
            </a:pPr>
            <a:r>
              <a:rPr lang="en-US" sz="900" b="0" i="0" dirty="0">
                <a:solidFill>
                  <a:srgbClr val="CD62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P</a:t>
            </a:r>
            <a:pPr algn="l">
              <a:lnSpc>
                <a:spcPts val="1125"/>
              </a:lnSpc>
            </a:pPr>
            <a:r>
              <a:rPr lang="en-US" sz="900" b="0" i="0" dirty="0">
                <a:solidFill>
                  <a:srgbClr val="CD62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</a:t>
            </a:r>
            <a:pPr algn="l">
              <a:lnSpc>
                <a:spcPts val="1125"/>
              </a:lnSpc>
            </a:pPr>
            <a:r>
              <a:rPr lang="en-US" sz="900" b="0" i="0" dirty="0">
                <a:solidFill>
                  <a:srgbClr val="CD62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o</a:t>
            </a:r>
            <a:pPr algn="l">
              <a:lnSpc>
                <a:spcPts val="1125"/>
              </a:lnSpc>
            </a:pPr>
            <a:r>
              <a:rPr lang="en-US" sz="900" b="0" i="0" dirty="0">
                <a:solidFill>
                  <a:srgbClr val="CD62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c</a:t>
            </a:r>
            <a:pPr algn="l">
              <a:lnSpc>
                <a:spcPts val="1125"/>
              </a:lnSpc>
            </a:pPr>
            <a:r>
              <a:rPr lang="en-US" sz="900" b="0" i="0" dirty="0">
                <a:solidFill>
                  <a:srgbClr val="CD62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>
              <a:lnSpc>
                <a:spcPts val="1125"/>
              </a:lnSpc>
            </a:pPr>
            <a:r>
              <a:rPr lang="en-US" sz="900" b="0" i="0" dirty="0">
                <a:solidFill>
                  <a:srgbClr val="CD62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</a:t>
            </a:r>
            <a:pPr algn="l">
              <a:lnSpc>
                <a:spcPts val="1125"/>
              </a:lnSpc>
            </a:pPr>
            <a:r>
              <a:rPr lang="en-US" sz="900" b="0" i="0" dirty="0">
                <a:solidFill>
                  <a:srgbClr val="CD62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</a:t>
            </a:r>
            <a:endParaRPr lang="en-US" sz="900" dirty="0"/>
          </a:p>
        </p:txBody>
      </p:sp>
      <p:sp>
        <p:nvSpPr>
          <p:cNvPr id="55" name="Text 40"/>
          <p:cNvSpPr/>
          <p:nvPr/>
        </p:nvSpPr>
        <p:spPr>
          <a:xfrm>
            <a:off x="1828800" y="10944225"/>
            <a:ext cx="2055495" cy="1619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B</a:t>
            </a:r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</a:t>
            </a:r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g</a:t>
            </a:r>
            <a:endParaRPr lang="en-US" sz="1050" dirty="0"/>
          </a:p>
        </p:txBody>
      </p:sp>
      <p:sp>
        <p:nvSpPr>
          <p:cNvPr id="56" name="Text 41"/>
          <p:cNvSpPr/>
          <p:nvPr/>
        </p:nvSpPr>
        <p:spPr>
          <a:xfrm>
            <a:off x="3990975" y="10944225"/>
            <a:ext cx="2055495" cy="1619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0</a:t>
            </a:r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6</a:t>
            </a:r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/</a:t>
            </a:r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0</a:t>
            </a:r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9</a:t>
            </a:r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/</a:t>
            </a:r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2</a:t>
            </a:r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0</a:t>
            </a:r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2</a:t>
            </a:r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2</a:t>
            </a:r>
            <a:endParaRPr lang="en-US" sz="1050" dirty="0"/>
          </a:p>
        </p:txBody>
      </p:sp>
      <p:sp>
        <p:nvSpPr>
          <p:cNvPr id="57" name="Text 42"/>
          <p:cNvSpPr/>
          <p:nvPr/>
        </p:nvSpPr>
        <p:spPr>
          <a:xfrm>
            <a:off x="6153150" y="10944225"/>
            <a:ext cx="2055495" cy="1619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1</a:t>
            </a:r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3</a:t>
            </a:r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/</a:t>
            </a:r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0</a:t>
            </a:r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5</a:t>
            </a:r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/</a:t>
            </a:r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2</a:t>
            </a:r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0</a:t>
            </a:r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2</a:t>
            </a:r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2</a:t>
            </a:r>
            <a:endParaRPr lang="en-US" sz="1050" dirty="0"/>
          </a:p>
        </p:txBody>
      </p:sp>
      <p:sp>
        <p:nvSpPr>
          <p:cNvPr id="58" name="Text 43"/>
          <p:cNvSpPr/>
          <p:nvPr/>
        </p:nvSpPr>
        <p:spPr>
          <a:xfrm>
            <a:off x="8420100" y="10953750"/>
            <a:ext cx="495300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125"/>
              </a:lnSpc>
            </a:pPr>
            <a:r>
              <a:rPr lang="en-US" sz="900" b="0" i="0" dirty="0">
                <a:solidFill>
                  <a:srgbClr val="CD62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P</a:t>
            </a:r>
            <a:pPr algn="l">
              <a:lnSpc>
                <a:spcPts val="1125"/>
              </a:lnSpc>
            </a:pPr>
            <a:r>
              <a:rPr lang="en-US" sz="900" b="0" i="0" dirty="0">
                <a:solidFill>
                  <a:srgbClr val="CD62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</a:t>
            </a:r>
            <a:pPr algn="l">
              <a:lnSpc>
                <a:spcPts val="1125"/>
              </a:lnSpc>
            </a:pPr>
            <a:r>
              <a:rPr lang="en-US" sz="900" b="0" i="0" dirty="0">
                <a:solidFill>
                  <a:srgbClr val="CD62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o</a:t>
            </a:r>
            <a:pPr algn="l">
              <a:lnSpc>
                <a:spcPts val="1125"/>
              </a:lnSpc>
            </a:pPr>
            <a:r>
              <a:rPr lang="en-US" sz="900" b="0" i="0" dirty="0">
                <a:solidFill>
                  <a:srgbClr val="CD62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c</a:t>
            </a:r>
            <a:pPr algn="l">
              <a:lnSpc>
                <a:spcPts val="1125"/>
              </a:lnSpc>
            </a:pPr>
            <a:r>
              <a:rPr lang="en-US" sz="900" b="0" i="0" dirty="0">
                <a:solidFill>
                  <a:srgbClr val="CD62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>
              <a:lnSpc>
                <a:spcPts val="1125"/>
              </a:lnSpc>
            </a:pPr>
            <a:r>
              <a:rPr lang="en-US" sz="900" b="0" i="0" dirty="0">
                <a:solidFill>
                  <a:srgbClr val="CD62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</a:t>
            </a:r>
            <a:pPr algn="l">
              <a:lnSpc>
                <a:spcPts val="1125"/>
              </a:lnSpc>
            </a:pPr>
            <a:r>
              <a:rPr lang="en-US" sz="900" b="0" i="0" dirty="0">
                <a:solidFill>
                  <a:srgbClr val="CD62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</a:t>
            </a:r>
            <a:endParaRPr lang="en-US" sz="900" dirty="0"/>
          </a:p>
        </p:txBody>
      </p:sp>
      <p:sp>
        <p:nvSpPr>
          <p:cNvPr id="59" name="Text 44"/>
          <p:cNvSpPr/>
          <p:nvPr/>
        </p:nvSpPr>
        <p:spPr>
          <a:xfrm>
            <a:off x="1828800" y="11544300"/>
            <a:ext cx="2055495" cy="1619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H</a:t>
            </a:r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</a:t>
            </a:r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d</a:t>
            </a:r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</a:t>
            </a:r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</a:t>
            </a:r>
            <a:endParaRPr lang="en-US" sz="1050" dirty="0"/>
          </a:p>
        </p:txBody>
      </p:sp>
      <p:sp>
        <p:nvSpPr>
          <p:cNvPr id="60" name="Text 45"/>
          <p:cNvSpPr/>
          <p:nvPr/>
        </p:nvSpPr>
        <p:spPr>
          <a:xfrm>
            <a:off x="3990975" y="11544300"/>
            <a:ext cx="2055495" cy="1619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2</a:t>
            </a:r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5</a:t>
            </a:r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/</a:t>
            </a:r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0</a:t>
            </a:r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9</a:t>
            </a:r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/</a:t>
            </a:r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2</a:t>
            </a:r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0</a:t>
            </a:r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2</a:t>
            </a:r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2</a:t>
            </a:r>
            <a:endParaRPr lang="en-US" sz="1050" dirty="0"/>
          </a:p>
        </p:txBody>
      </p:sp>
      <p:sp>
        <p:nvSpPr>
          <p:cNvPr id="61" name="Text 46"/>
          <p:cNvSpPr/>
          <p:nvPr/>
        </p:nvSpPr>
        <p:spPr>
          <a:xfrm>
            <a:off x="6153150" y="11544300"/>
            <a:ext cx="2055495" cy="1619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1</a:t>
            </a:r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3</a:t>
            </a:r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/</a:t>
            </a:r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0</a:t>
            </a:r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5</a:t>
            </a:r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/</a:t>
            </a:r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2</a:t>
            </a:r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0</a:t>
            </a:r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2</a:t>
            </a:r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2</a:t>
            </a:r>
            <a:endParaRPr lang="en-US" sz="1050" dirty="0"/>
          </a:p>
        </p:txBody>
      </p:sp>
      <p:sp>
        <p:nvSpPr>
          <p:cNvPr id="62" name="Text 47"/>
          <p:cNvSpPr/>
          <p:nvPr/>
        </p:nvSpPr>
        <p:spPr>
          <a:xfrm>
            <a:off x="8420100" y="11553825"/>
            <a:ext cx="590550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125"/>
              </a:lnSpc>
            </a:pPr>
            <a:r>
              <a:rPr lang="en-US" sz="900" b="0" i="0" dirty="0">
                <a:solidFill>
                  <a:srgbClr val="A30D11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C</a:t>
            </a:r>
            <a:pPr algn="l">
              <a:lnSpc>
                <a:spcPts val="1125"/>
              </a:lnSpc>
            </a:pPr>
            <a:r>
              <a:rPr lang="en-US" sz="900" b="0" i="0" dirty="0">
                <a:solidFill>
                  <a:srgbClr val="A30D11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</a:t>
            </a:r>
            <a:pPr algn="l">
              <a:lnSpc>
                <a:spcPts val="1125"/>
              </a:lnSpc>
            </a:pPr>
            <a:r>
              <a:rPr lang="en-US" sz="900" b="0" i="0" dirty="0">
                <a:solidFill>
                  <a:srgbClr val="A30D11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n</a:t>
            </a:r>
            <a:pPr algn="l">
              <a:lnSpc>
                <a:spcPts val="1125"/>
              </a:lnSpc>
            </a:pPr>
            <a:r>
              <a:rPr lang="en-US" sz="900" b="0" i="0" dirty="0">
                <a:solidFill>
                  <a:srgbClr val="A30D11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c</a:t>
            </a:r>
            <a:pPr algn="l">
              <a:lnSpc>
                <a:spcPts val="1125"/>
              </a:lnSpc>
            </a:pPr>
            <a:r>
              <a:rPr lang="en-US" sz="900" b="0" i="0" dirty="0">
                <a:solidFill>
                  <a:srgbClr val="A30D11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>
              <a:lnSpc>
                <a:spcPts val="1125"/>
              </a:lnSpc>
            </a:pPr>
            <a:r>
              <a:rPr lang="en-US" sz="900" b="0" i="0" dirty="0">
                <a:solidFill>
                  <a:srgbClr val="A30D11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l</a:t>
            </a:r>
            <a:pPr algn="l">
              <a:lnSpc>
                <a:spcPts val="1125"/>
              </a:lnSpc>
            </a:pPr>
            <a:r>
              <a:rPr lang="en-US" sz="900" b="0" i="0" dirty="0">
                <a:solidFill>
                  <a:srgbClr val="A30D11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>
              <a:lnSpc>
                <a:spcPts val="1125"/>
              </a:lnSpc>
            </a:pPr>
            <a:r>
              <a:rPr lang="en-US" sz="900" b="0" i="0" dirty="0">
                <a:solidFill>
                  <a:srgbClr val="A30D11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d</a:t>
            </a:r>
            <a:endParaRPr lang="en-US" sz="900" dirty="0"/>
          </a:p>
        </p:txBody>
      </p:sp>
      <p:sp>
        <p:nvSpPr>
          <p:cNvPr id="63" name="Text 48"/>
          <p:cNvSpPr/>
          <p:nvPr/>
        </p:nvSpPr>
        <p:spPr>
          <a:xfrm>
            <a:off x="1828800" y="12144375"/>
            <a:ext cx="2055495" cy="1619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M</a:t>
            </a:r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o</a:t>
            </a:r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u</a:t>
            </a:r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</a:t>
            </a:r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endParaRPr lang="en-US" sz="1050" dirty="0"/>
          </a:p>
        </p:txBody>
      </p:sp>
      <p:sp>
        <p:nvSpPr>
          <p:cNvPr id="64" name="Text 49"/>
          <p:cNvSpPr/>
          <p:nvPr/>
        </p:nvSpPr>
        <p:spPr>
          <a:xfrm>
            <a:off x="3990975" y="12144375"/>
            <a:ext cx="2055495" cy="1619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0</a:t>
            </a:r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4</a:t>
            </a:r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/</a:t>
            </a:r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1</a:t>
            </a:r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0</a:t>
            </a:r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/</a:t>
            </a:r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2</a:t>
            </a:r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0</a:t>
            </a:r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2</a:t>
            </a:r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2</a:t>
            </a:r>
            <a:endParaRPr lang="en-US" sz="1050" dirty="0"/>
          </a:p>
        </p:txBody>
      </p:sp>
      <p:sp>
        <p:nvSpPr>
          <p:cNvPr id="65" name="Text 50"/>
          <p:cNvSpPr/>
          <p:nvPr/>
        </p:nvSpPr>
        <p:spPr>
          <a:xfrm>
            <a:off x="6153150" y="12144375"/>
            <a:ext cx="2055495" cy="1619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1</a:t>
            </a:r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3</a:t>
            </a:r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/</a:t>
            </a:r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0</a:t>
            </a:r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5</a:t>
            </a:r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/</a:t>
            </a:r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2</a:t>
            </a:r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0</a:t>
            </a:r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2</a:t>
            </a:r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2</a:t>
            </a:r>
            <a:endParaRPr lang="en-US" sz="1050" dirty="0"/>
          </a:p>
        </p:txBody>
      </p:sp>
      <p:sp>
        <p:nvSpPr>
          <p:cNvPr id="66" name="Text 51"/>
          <p:cNvSpPr/>
          <p:nvPr/>
        </p:nvSpPr>
        <p:spPr>
          <a:xfrm>
            <a:off x="8420100" y="12153900"/>
            <a:ext cx="609600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125"/>
              </a:lnSpc>
            </a:pPr>
            <a:r>
              <a:rPr lang="en-US" sz="900" b="0" i="0" dirty="0">
                <a:solidFill>
                  <a:srgbClr val="1F925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D</a:t>
            </a:r>
            <a:pPr algn="l">
              <a:lnSpc>
                <a:spcPts val="1125"/>
              </a:lnSpc>
            </a:pPr>
            <a:r>
              <a:rPr lang="en-US" sz="900" b="0" i="0" dirty="0">
                <a:solidFill>
                  <a:srgbClr val="1F925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>
              <a:lnSpc>
                <a:spcPts val="1125"/>
              </a:lnSpc>
            </a:pPr>
            <a:r>
              <a:rPr lang="en-US" sz="900" b="0" i="0" dirty="0">
                <a:solidFill>
                  <a:srgbClr val="1F925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l</a:t>
            </a:r>
            <a:pPr algn="l">
              <a:lnSpc>
                <a:spcPts val="1125"/>
              </a:lnSpc>
            </a:pPr>
            <a:r>
              <a:rPr lang="en-US" sz="900" b="0" i="0" dirty="0">
                <a:solidFill>
                  <a:srgbClr val="1F925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i</a:t>
            </a:r>
            <a:pPr algn="l">
              <a:lnSpc>
                <a:spcPts val="1125"/>
              </a:lnSpc>
            </a:pPr>
            <a:r>
              <a:rPr lang="en-US" sz="900" b="0" i="0" dirty="0">
                <a:solidFill>
                  <a:srgbClr val="1F925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v</a:t>
            </a:r>
            <a:pPr algn="l">
              <a:lnSpc>
                <a:spcPts val="1125"/>
              </a:lnSpc>
            </a:pPr>
            <a:r>
              <a:rPr lang="en-US" sz="900" b="0" i="0" dirty="0">
                <a:solidFill>
                  <a:srgbClr val="1F925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>
              <a:lnSpc>
                <a:spcPts val="1125"/>
              </a:lnSpc>
            </a:pPr>
            <a:r>
              <a:rPr lang="en-US" sz="900" b="0" i="0" dirty="0">
                <a:solidFill>
                  <a:srgbClr val="1F925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</a:t>
            </a:r>
            <a:pPr algn="l">
              <a:lnSpc>
                <a:spcPts val="1125"/>
              </a:lnSpc>
            </a:pPr>
            <a:r>
              <a:rPr lang="en-US" sz="900" b="0" i="0" dirty="0">
                <a:solidFill>
                  <a:srgbClr val="1F925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>
              <a:lnSpc>
                <a:spcPts val="1125"/>
              </a:lnSpc>
            </a:pPr>
            <a:r>
              <a:rPr lang="en-US" sz="900" b="0" i="0" dirty="0">
                <a:solidFill>
                  <a:srgbClr val="1F925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d</a:t>
            </a:r>
            <a:endParaRPr lang="en-US" sz="900" dirty="0"/>
          </a:p>
        </p:txBody>
      </p:sp>
      <p:sp>
        <p:nvSpPr>
          <p:cNvPr id="67" name="Text 52"/>
          <p:cNvSpPr/>
          <p:nvPr/>
        </p:nvSpPr>
        <p:spPr>
          <a:xfrm>
            <a:off x="1828800" y="12744450"/>
            <a:ext cx="2055495" cy="1619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C</a:t>
            </a:r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l</a:t>
            </a:r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o</a:t>
            </a:r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c</a:t>
            </a:r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k</a:t>
            </a:r>
            <a:endParaRPr lang="en-US" sz="1050" dirty="0"/>
          </a:p>
        </p:txBody>
      </p:sp>
      <p:sp>
        <p:nvSpPr>
          <p:cNvPr id="68" name="Text 53"/>
          <p:cNvSpPr/>
          <p:nvPr/>
        </p:nvSpPr>
        <p:spPr>
          <a:xfrm>
            <a:off x="3990975" y="12744450"/>
            <a:ext cx="2055495" cy="1619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1</a:t>
            </a:r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7</a:t>
            </a:r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/</a:t>
            </a:r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1</a:t>
            </a:r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0</a:t>
            </a:r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/</a:t>
            </a:r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2</a:t>
            </a:r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0</a:t>
            </a:r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2</a:t>
            </a:r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2</a:t>
            </a:r>
            <a:endParaRPr lang="en-US" sz="1050" dirty="0"/>
          </a:p>
        </p:txBody>
      </p:sp>
      <p:sp>
        <p:nvSpPr>
          <p:cNvPr id="69" name="Text 54"/>
          <p:cNvSpPr/>
          <p:nvPr/>
        </p:nvSpPr>
        <p:spPr>
          <a:xfrm>
            <a:off x="6153150" y="12744450"/>
            <a:ext cx="2055495" cy="1619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1</a:t>
            </a:r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3</a:t>
            </a:r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/</a:t>
            </a:r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0</a:t>
            </a:r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5</a:t>
            </a:r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/</a:t>
            </a:r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2</a:t>
            </a:r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0</a:t>
            </a:r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2</a:t>
            </a:r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2</a:t>
            </a:r>
            <a:endParaRPr lang="en-US" sz="1050" dirty="0"/>
          </a:p>
        </p:txBody>
      </p:sp>
      <p:sp>
        <p:nvSpPr>
          <p:cNvPr id="70" name="Text 55"/>
          <p:cNvSpPr/>
          <p:nvPr/>
        </p:nvSpPr>
        <p:spPr>
          <a:xfrm>
            <a:off x="8420100" y="12753975"/>
            <a:ext cx="609600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125"/>
              </a:lnSpc>
            </a:pPr>
            <a:r>
              <a:rPr lang="en-US" sz="900" b="0" i="0" dirty="0">
                <a:solidFill>
                  <a:srgbClr val="1F925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D</a:t>
            </a:r>
            <a:pPr algn="l">
              <a:lnSpc>
                <a:spcPts val="1125"/>
              </a:lnSpc>
            </a:pPr>
            <a:r>
              <a:rPr lang="en-US" sz="900" b="0" i="0" dirty="0">
                <a:solidFill>
                  <a:srgbClr val="1F925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>
              <a:lnSpc>
                <a:spcPts val="1125"/>
              </a:lnSpc>
            </a:pPr>
            <a:r>
              <a:rPr lang="en-US" sz="900" b="0" i="0" dirty="0">
                <a:solidFill>
                  <a:srgbClr val="1F925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l</a:t>
            </a:r>
            <a:pPr algn="l">
              <a:lnSpc>
                <a:spcPts val="1125"/>
              </a:lnSpc>
            </a:pPr>
            <a:r>
              <a:rPr lang="en-US" sz="900" b="0" i="0" dirty="0">
                <a:solidFill>
                  <a:srgbClr val="1F925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i</a:t>
            </a:r>
            <a:pPr algn="l">
              <a:lnSpc>
                <a:spcPts val="1125"/>
              </a:lnSpc>
            </a:pPr>
            <a:r>
              <a:rPr lang="en-US" sz="900" b="0" i="0" dirty="0">
                <a:solidFill>
                  <a:srgbClr val="1F925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v</a:t>
            </a:r>
            <a:pPr algn="l">
              <a:lnSpc>
                <a:spcPts val="1125"/>
              </a:lnSpc>
            </a:pPr>
            <a:r>
              <a:rPr lang="en-US" sz="900" b="0" i="0" dirty="0">
                <a:solidFill>
                  <a:srgbClr val="1F925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>
              <a:lnSpc>
                <a:spcPts val="1125"/>
              </a:lnSpc>
            </a:pPr>
            <a:r>
              <a:rPr lang="en-US" sz="900" b="0" i="0" dirty="0">
                <a:solidFill>
                  <a:srgbClr val="1F925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</a:t>
            </a:r>
            <a:pPr algn="l">
              <a:lnSpc>
                <a:spcPts val="1125"/>
              </a:lnSpc>
            </a:pPr>
            <a:r>
              <a:rPr lang="en-US" sz="900" b="0" i="0" dirty="0">
                <a:solidFill>
                  <a:srgbClr val="1F925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>
              <a:lnSpc>
                <a:spcPts val="1125"/>
              </a:lnSpc>
            </a:pPr>
            <a:r>
              <a:rPr lang="en-US" sz="900" b="0" i="0" dirty="0">
                <a:solidFill>
                  <a:srgbClr val="1F925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d</a:t>
            </a:r>
            <a:endParaRPr lang="en-US" sz="900" dirty="0"/>
          </a:p>
        </p:txBody>
      </p:sp>
      <p:sp>
        <p:nvSpPr>
          <p:cNvPr id="71" name="Text 56"/>
          <p:cNvSpPr/>
          <p:nvPr/>
        </p:nvSpPr>
        <p:spPr>
          <a:xfrm>
            <a:off x="1828800" y="13344525"/>
            <a:ext cx="2055495" cy="1619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</a:t>
            </a:r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-</a:t>
            </a:r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</a:t>
            </a:r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h</a:t>
            </a:r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i</a:t>
            </a:r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</a:t>
            </a:r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</a:t>
            </a:r>
            <a:endParaRPr lang="en-US" sz="1050" dirty="0"/>
          </a:p>
        </p:txBody>
      </p:sp>
      <p:sp>
        <p:nvSpPr>
          <p:cNvPr id="72" name="Text 57"/>
          <p:cNvSpPr/>
          <p:nvPr/>
        </p:nvSpPr>
        <p:spPr>
          <a:xfrm>
            <a:off x="3990975" y="13344525"/>
            <a:ext cx="2055495" cy="1619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2</a:t>
            </a:r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4</a:t>
            </a:r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/</a:t>
            </a:r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1</a:t>
            </a:r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0</a:t>
            </a:r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/</a:t>
            </a:r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2</a:t>
            </a:r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0</a:t>
            </a:r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2</a:t>
            </a:r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2</a:t>
            </a:r>
            <a:endParaRPr lang="en-US" sz="1050" dirty="0"/>
          </a:p>
        </p:txBody>
      </p:sp>
      <p:sp>
        <p:nvSpPr>
          <p:cNvPr id="73" name="Text 58"/>
          <p:cNvSpPr/>
          <p:nvPr/>
        </p:nvSpPr>
        <p:spPr>
          <a:xfrm>
            <a:off x="6153150" y="13344525"/>
            <a:ext cx="2055495" cy="1619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1</a:t>
            </a:r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3</a:t>
            </a:r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/</a:t>
            </a:r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0</a:t>
            </a:r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5</a:t>
            </a:r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/</a:t>
            </a:r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2</a:t>
            </a:r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0</a:t>
            </a:r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2</a:t>
            </a:r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2</a:t>
            </a:r>
            <a:endParaRPr lang="en-US" sz="1050" dirty="0"/>
          </a:p>
        </p:txBody>
      </p:sp>
      <p:sp>
        <p:nvSpPr>
          <p:cNvPr id="74" name="Text 59"/>
          <p:cNvSpPr/>
          <p:nvPr/>
        </p:nvSpPr>
        <p:spPr>
          <a:xfrm>
            <a:off x="8420100" y="13354050"/>
            <a:ext cx="609600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125"/>
              </a:lnSpc>
            </a:pPr>
            <a:r>
              <a:rPr lang="en-US" sz="900" b="0" i="0" dirty="0">
                <a:solidFill>
                  <a:srgbClr val="1F925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D</a:t>
            </a:r>
            <a:pPr algn="l">
              <a:lnSpc>
                <a:spcPts val="1125"/>
              </a:lnSpc>
            </a:pPr>
            <a:r>
              <a:rPr lang="en-US" sz="900" b="0" i="0" dirty="0">
                <a:solidFill>
                  <a:srgbClr val="1F925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>
              <a:lnSpc>
                <a:spcPts val="1125"/>
              </a:lnSpc>
            </a:pPr>
            <a:r>
              <a:rPr lang="en-US" sz="900" b="0" i="0" dirty="0">
                <a:solidFill>
                  <a:srgbClr val="1F925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l</a:t>
            </a:r>
            <a:pPr algn="l">
              <a:lnSpc>
                <a:spcPts val="1125"/>
              </a:lnSpc>
            </a:pPr>
            <a:r>
              <a:rPr lang="en-US" sz="900" b="0" i="0" dirty="0">
                <a:solidFill>
                  <a:srgbClr val="1F925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i</a:t>
            </a:r>
            <a:pPr algn="l">
              <a:lnSpc>
                <a:spcPts val="1125"/>
              </a:lnSpc>
            </a:pPr>
            <a:r>
              <a:rPr lang="en-US" sz="900" b="0" i="0" dirty="0">
                <a:solidFill>
                  <a:srgbClr val="1F925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v</a:t>
            </a:r>
            <a:pPr algn="l">
              <a:lnSpc>
                <a:spcPts val="1125"/>
              </a:lnSpc>
            </a:pPr>
            <a:r>
              <a:rPr lang="en-US" sz="900" b="0" i="0" dirty="0">
                <a:solidFill>
                  <a:srgbClr val="1F925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>
              <a:lnSpc>
                <a:spcPts val="1125"/>
              </a:lnSpc>
            </a:pPr>
            <a:r>
              <a:rPr lang="en-US" sz="900" b="0" i="0" dirty="0">
                <a:solidFill>
                  <a:srgbClr val="1F925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</a:t>
            </a:r>
            <a:pPr algn="l">
              <a:lnSpc>
                <a:spcPts val="1125"/>
              </a:lnSpc>
            </a:pPr>
            <a:r>
              <a:rPr lang="en-US" sz="900" b="0" i="0" dirty="0">
                <a:solidFill>
                  <a:srgbClr val="1F925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>
              <a:lnSpc>
                <a:spcPts val="1125"/>
              </a:lnSpc>
            </a:pPr>
            <a:r>
              <a:rPr lang="en-US" sz="900" b="0" i="0" dirty="0">
                <a:solidFill>
                  <a:srgbClr val="1F925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d</a:t>
            </a:r>
            <a:endParaRPr lang="en-US" sz="900" dirty="0"/>
          </a:p>
        </p:txBody>
      </p:sp>
      <p:sp>
        <p:nvSpPr>
          <p:cNvPr id="75" name="Text 60"/>
          <p:cNvSpPr/>
          <p:nvPr/>
        </p:nvSpPr>
        <p:spPr>
          <a:xfrm>
            <a:off x="1828800" y="13944600"/>
            <a:ext cx="2055495" cy="1619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M</a:t>
            </a:r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o</a:t>
            </a:r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n</a:t>
            </a:r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i</a:t>
            </a:r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</a:t>
            </a:r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o</a:t>
            </a:r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</a:t>
            </a:r>
            <a:endParaRPr lang="en-US" sz="1050" dirty="0"/>
          </a:p>
        </p:txBody>
      </p:sp>
      <p:sp>
        <p:nvSpPr>
          <p:cNvPr id="76" name="Text 61"/>
          <p:cNvSpPr/>
          <p:nvPr/>
        </p:nvSpPr>
        <p:spPr>
          <a:xfrm>
            <a:off x="3990975" y="13944600"/>
            <a:ext cx="2055495" cy="1619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0</a:t>
            </a:r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1</a:t>
            </a:r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/</a:t>
            </a:r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1</a:t>
            </a:r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1</a:t>
            </a:r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/</a:t>
            </a:r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2</a:t>
            </a:r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0</a:t>
            </a:r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2</a:t>
            </a:r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2</a:t>
            </a:r>
            <a:endParaRPr lang="en-US" sz="1050" dirty="0"/>
          </a:p>
        </p:txBody>
      </p:sp>
      <p:sp>
        <p:nvSpPr>
          <p:cNvPr id="77" name="Text 62"/>
          <p:cNvSpPr/>
          <p:nvPr/>
        </p:nvSpPr>
        <p:spPr>
          <a:xfrm>
            <a:off x="6153150" y="13944600"/>
            <a:ext cx="2055495" cy="1619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1</a:t>
            </a:r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3</a:t>
            </a:r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/</a:t>
            </a:r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0</a:t>
            </a:r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5</a:t>
            </a:r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/</a:t>
            </a:r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2</a:t>
            </a:r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0</a:t>
            </a:r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2</a:t>
            </a:r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2</a:t>
            </a:r>
            <a:endParaRPr lang="en-US" sz="1050" dirty="0"/>
          </a:p>
        </p:txBody>
      </p:sp>
      <p:sp>
        <p:nvSpPr>
          <p:cNvPr id="78" name="Text 63"/>
          <p:cNvSpPr/>
          <p:nvPr/>
        </p:nvSpPr>
        <p:spPr>
          <a:xfrm>
            <a:off x="8420100" y="13954125"/>
            <a:ext cx="590550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125"/>
              </a:lnSpc>
            </a:pPr>
            <a:r>
              <a:rPr lang="en-US" sz="900" b="0" i="0" dirty="0">
                <a:solidFill>
                  <a:srgbClr val="A30D11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C</a:t>
            </a:r>
            <a:pPr algn="l">
              <a:lnSpc>
                <a:spcPts val="1125"/>
              </a:lnSpc>
            </a:pPr>
            <a:r>
              <a:rPr lang="en-US" sz="900" b="0" i="0" dirty="0">
                <a:solidFill>
                  <a:srgbClr val="A30D11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</a:t>
            </a:r>
            <a:pPr algn="l">
              <a:lnSpc>
                <a:spcPts val="1125"/>
              </a:lnSpc>
            </a:pPr>
            <a:r>
              <a:rPr lang="en-US" sz="900" b="0" i="0" dirty="0">
                <a:solidFill>
                  <a:srgbClr val="A30D11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n</a:t>
            </a:r>
            <a:pPr algn="l">
              <a:lnSpc>
                <a:spcPts val="1125"/>
              </a:lnSpc>
            </a:pPr>
            <a:r>
              <a:rPr lang="en-US" sz="900" b="0" i="0" dirty="0">
                <a:solidFill>
                  <a:srgbClr val="A30D11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c</a:t>
            </a:r>
            <a:pPr algn="l">
              <a:lnSpc>
                <a:spcPts val="1125"/>
              </a:lnSpc>
            </a:pPr>
            <a:r>
              <a:rPr lang="en-US" sz="900" b="0" i="0" dirty="0">
                <a:solidFill>
                  <a:srgbClr val="A30D11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>
              <a:lnSpc>
                <a:spcPts val="1125"/>
              </a:lnSpc>
            </a:pPr>
            <a:r>
              <a:rPr lang="en-US" sz="900" b="0" i="0" dirty="0">
                <a:solidFill>
                  <a:srgbClr val="A30D11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l</a:t>
            </a:r>
            <a:pPr algn="l">
              <a:lnSpc>
                <a:spcPts val="1125"/>
              </a:lnSpc>
            </a:pPr>
            <a:r>
              <a:rPr lang="en-US" sz="900" b="0" i="0" dirty="0">
                <a:solidFill>
                  <a:srgbClr val="A30D11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>
              <a:lnSpc>
                <a:spcPts val="1125"/>
              </a:lnSpc>
            </a:pPr>
            <a:r>
              <a:rPr lang="en-US" sz="900" b="0" i="0" dirty="0">
                <a:solidFill>
                  <a:srgbClr val="A30D11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d</a:t>
            </a:r>
            <a:endParaRPr lang="en-US" sz="900" dirty="0"/>
          </a:p>
        </p:txBody>
      </p:sp>
      <p:sp>
        <p:nvSpPr>
          <p:cNvPr id="79" name="Text 64"/>
          <p:cNvSpPr/>
          <p:nvPr/>
        </p:nvSpPr>
        <p:spPr>
          <a:xfrm>
            <a:off x="1828800" y="14544675"/>
            <a:ext cx="2055495" cy="1619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K</a:t>
            </a:r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y</a:t>
            </a:r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b</a:t>
            </a:r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o</a:t>
            </a:r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</a:t>
            </a:r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</a:t>
            </a:r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d</a:t>
            </a:r>
            <a:endParaRPr lang="en-US" sz="1050" dirty="0"/>
          </a:p>
        </p:txBody>
      </p:sp>
      <p:sp>
        <p:nvSpPr>
          <p:cNvPr id="80" name="Text 65"/>
          <p:cNvSpPr/>
          <p:nvPr/>
        </p:nvSpPr>
        <p:spPr>
          <a:xfrm>
            <a:off x="3990975" y="14544675"/>
            <a:ext cx="2055495" cy="1619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2</a:t>
            </a:r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2</a:t>
            </a:r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/</a:t>
            </a:r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1</a:t>
            </a:r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1</a:t>
            </a:r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/</a:t>
            </a:r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2</a:t>
            </a:r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0</a:t>
            </a:r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2</a:t>
            </a:r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2</a:t>
            </a:r>
            <a:endParaRPr lang="en-US" sz="1050" dirty="0"/>
          </a:p>
        </p:txBody>
      </p:sp>
      <p:sp>
        <p:nvSpPr>
          <p:cNvPr id="81" name="Text 66"/>
          <p:cNvSpPr/>
          <p:nvPr/>
        </p:nvSpPr>
        <p:spPr>
          <a:xfrm>
            <a:off x="6153150" y="14544675"/>
            <a:ext cx="2055495" cy="1619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1</a:t>
            </a:r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3</a:t>
            </a:r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/</a:t>
            </a:r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0</a:t>
            </a:r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5</a:t>
            </a:r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/</a:t>
            </a:r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2</a:t>
            </a:r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0</a:t>
            </a:r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2</a:t>
            </a:r>
            <a:pPr algn="l">
              <a:lnSpc>
                <a:spcPts val="12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2</a:t>
            </a:r>
            <a:endParaRPr lang="en-US" sz="1050" dirty="0"/>
          </a:p>
        </p:txBody>
      </p:sp>
      <p:sp>
        <p:nvSpPr>
          <p:cNvPr id="82" name="Text 67"/>
          <p:cNvSpPr/>
          <p:nvPr/>
        </p:nvSpPr>
        <p:spPr>
          <a:xfrm>
            <a:off x="8420100" y="14554200"/>
            <a:ext cx="495300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125"/>
              </a:lnSpc>
            </a:pPr>
            <a:r>
              <a:rPr lang="en-US" sz="900" b="0" i="0" dirty="0">
                <a:solidFill>
                  <a:srgbClr val="CD62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P</a:t>
            </a:r>
            <a:pPr algn="l">
              <a:lnSpc>
                <a:spcPts val="1125"/>
              </a:lnSpc>
            </a:pPr>
            <a:r>
              <a:rPr lang="en-US" sz="900" b="0" i="0" dirty="0">
                <a:solidFill>
                  <a:srgbClr val="CD62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</a:t>
            </a:r>
            <a:pPr algn="l">
              <a:lnSpc>
                <a:spcPts val="1125"/>
              </a:lnSpc>
            </a:pPr>
            <a:r>
              <a:rPr lang="en-US" sz="900" b="0" i="0" dirty="0">
                <a:solidFill>
                  <a:srgbClr val="CD62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o</a:t>
            </a:r>
            <a:pPr algn="l">
              <a:lnSpc>
                <a:spcPts val="1125"/>
              </a:lnSpc>
            </a:pPr>
            <a:r>
              <a:rPr lang="en-US" sz="900" b="0" i="0" dirty="0">
                <a:solidFill>
                  <a:srgbClr val="CD62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c</a:t>
            </a:r>
            <a:pPr algn="l">
              <a:lnSpc>
                <a:spcPts val="1125"/>
              </a:lnSpc>
            </a:pPr>
            <a:r>
              <a:rPr lang="en-US" sz="900" b="0" i="0" dirty="0">
                <a:solidFill>
                  <a:srgbClr val="CD62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>
              <a:lnSpc>
                <a:spcPts val="1125"/>
              </a:lnSpc>
            </a:pPr>
            <a:r>
              <a:rPr lang="en-US" sz="900" b="0" i="0" dirty="0">
                <a:solidFill>
                  <a:srgbClr val="CD62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</a:t>
            </a:r>
            <a:pPr algn="l">
              <a:lnSpc>
                <a:spcPts val="1125"/>
              </a:lnSpc>
            </a:pPr>
            <a:r>
              <a:rPr lang="en-US" sz="900" b="0" i="0" dirty="0">
                <a:solidFill>
                  <a:srgbClr val="CD62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</a:t>
            </a:r>
            <a:endParaRPr lang="en-US" sz="900" dirty="0"/>
          </a:p>
        </p:txBody>
      </p:sp>
      <p:sp>
        <p:nvSpPr>
          <p:cNvPr id="83" name="Text 68"/>
          <p:cNvSpPr/>
          <p:nvPr/>
        </p:nvSpPr>
        <p:spPr>
          <a:xfrm>
            <a:off x="6515100" y="15211425"/>
            <a:ext cx="171450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125"/>
              </a:lnSpc>
            </a:pPr>
            <a:r>
              <a:rPr lang="en-US" sz="900" b="0" i="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1</a:t>
            </a:r>
            <a:endParaRPr lang="en-US" sz="900" dirty="0"/>
          </a:p>
        </p:txBody>
      </p:sp>
      <p:sp>
        <p:nvSpPr>
          <p:cNvPr id="84" name="Text 69"/>
          <p:cNvSpPr/>
          <p:nvPr/>
        </p:nvSpPr>
        <p:spPr>
          <a:xfrm>
            <a:off x="6924675" y="15211425"/>
            <a:ext cx="171450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125"/>
              </a:lnSpc>
            </a:pPr>
            <a:r>
              <a:rPr lang="en-US" sz="90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2</a:t>
            </a:r>
            <a:endParaRPr lang="en-US" sz="900" dirty="0"/>
          </a:p>
        </p:txBody>
      </p:sp>
      <p:sp>
        <p:nvSpPr>
          <p:cNvPr id="85" name="Text 70"/>
          <p:cNvSpPr/>
          <p:nvPr/>
        </p:nvSpPr>
        <p:spPr>
          <a:xfrm>
            <a:off x="7334250" y="15211425"/>
            <a:ext cx="171450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125"/>
              </a:lnSpc>
            </a:pPr>
            <a:r>
              <a:rPr lang="en-US" sz="900" b="0" i="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3</a:t>
            </a:r>
            <a:endParaRPr lang="en-US" sz="900" dirty="0"/>
          </a:p>
        </p:txBody>
      </p:sp>
      <p:sp>
        <p:nvSpPr>
          <p:cNvPr id="86" name="Text 71"/>
          <p:cNvSpPr/>
          <p:nvPr/>
        </p:nvSpPr>
        <p:spPr>
          <a:xfrm>
            <a:off x="7629525" y="15211425"/>
            <a:ext cx="323850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125"/>
              </a:lnSpc>
            </a:pPr>
            <a:r>
              <a:rPr lang="en-US" sz="900" b="0" i="0" dirty="0">
                <a:solidFill>
                  <a:srgbClr val="9E9E9E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N</a:t>
            </a:r>
            <a:pPr algn="l">
              <a:lnSpc>
                <a:spcPts val="1125"/>
              </a:lnSpc>
            </a:pPr>
            <a:r>
              <a:rPr lang="en-US" sz="900" b="0" i="0" dirty="0">
                <a:solidFill>
                  <a:srgbClr val="9E9E9E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</a:t>
            </a:r>
            <a:pPr algn="l">
              <a:lnSpc>
                <a:spcPts val="1125"/>
              </a:lnSpc>
            </a:pPr>
            <a:r>
              <a:rPr lang="en-US" sz="900" b="0" i="0" dirty="0">
                <a:solidFill>
                  <a:srgbClr val="9E9E9E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x</a:t>
            </a:r>
            <a:pPr algn="l">
              <a:lnSpc>
                <a:spcPts val="1125"/>
              </a:lnSpc>
            </a:pPr>
            <a:r>
              <a:rPr lang="en-US" sz="900" b="0" i="0" dirty="0">
                <a:solidFill>
                  <a:srgbClr val="9E9E9E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</a:t>
            </a:r>
            <a:endParaRPr lang="en-US" sz="900" dirty="0"/>
          </a:p>
        </p:txBody>
      </p:sp>
      <p:sp>
        <p:nvSpPr>
          <p:cNvPr id="87" name="Text 72"/>
          <p:cNvSpPr/>
          <p:nvPr/>
        </p:nvSpPr>
        <p:spPr>
          <a:xfrm>
            <a:off x="1676400" y="15697200"/>
            <a:ext cx="218122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©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 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2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0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2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2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 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C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O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M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P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A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N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Y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 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N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A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M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E</a:t>
            </a:r>
            <a:endParaRPr lang="en-US" sz="1200" dirty="0"/>
          </a:p>
        </p:txBody>
      </p:sp>
      <p:sp>
        <p:nvSpPr>
          <p:cNvPr id="88" name="Text 73"/>
          <p:cNvSpPr/>
          <p:nvPr/>
        </p:nvSpPr>
        <p:spPr>
          <a:xfrm>
            <a:off x="9029700" y="15678150"/>
            <a:ext cx="36480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B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y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a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c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c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s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s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i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n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g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t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h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i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s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p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a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g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,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y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o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u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a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g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r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t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o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t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h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T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r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m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s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.</a:t>
            </a:r>
            <a:endParaRPr lang="en-US" sz="12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609600" y="342900"/>
            <a:ext cx="13184758" cy="466479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rcRect l="0" r="0" t="0" b="0"/>
          <a:stretch/>
        </p:blipFill>
        <p:spPr>
          <a:xfrm>
            <a:off x="1733550" y="12325350"/>
            <a:ext cx="10953750" cy="191123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rcRect l="0" r="0" t="0" b="0"/>
          <a:stretch/>
        </p:blipFill>
        <p:spPr>
          <a:xfrm>
            <a:off x="1724025" y="1704975"/>
            <a:ext cx="5715000" cy="228600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rcRect l="0" r="0" t="0" b="0"/>
          <a:stretch/>
        </p:blipFill>
        <p:spPr>
          <a:xfrm>
            <a:off x="1724025" y="2362200"/>
            <a:ext cx="304800" cy="304800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rcRect l="0" r="0" t="0" b="0"/>
          <a:stretch/>
        </p:blipFill>
        <p:spPr>
          <a:xfrm>
            <a:off x="3276600" y="2362200"/>
            <a:ext cx="304800" cy="304800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rcRect l="0" r="0" t="0" b="0"/>
          <a:stretch/>
        </p:blipFill>
        <p:spPr>
          <a:xfrm>
            <a:off x="4829175" y="2362200"/>
            <a:ext cx="304800" cy="304800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rcRect l="0" r="0" t="0" b="0"/>
          <a:stretch/>
        </p:blipFill>
        <p:spPr>
          <a:xfrm>
            <a:off x="3019425" y="2419350"/>
            <a:ext cx="190500" cy="190500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8"/>
          <a:srcRect l="0" r="0" t="0" b="0"/>
          <a:stretch/>
        </p:blipFill>
        <p:spPr>
          <a:xfrm>
            <a:off x="4572000" y="2419350"/>
            <a:ext cx="190500" cy="190500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9"/>
          <a:srcRect l="0" r="0" t="0" b="0"/>
          <a:stretch/>
        </p:blipFill>
        <p:spPr>
          <a:xfrm>
            <a:off x="2828925" y="3752850"/>
            <a:ext cx="2400300" cy="342900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0"/>
          <a:srcRect l="0" r="0" t="0" b="0"/>
          <a:stretch/>
        </p:blipFill>
        <p:spPr>
          <a:xfrm>
            <a:off x="9791700" y="11115675"/>
            <a:ext cx="666750" cy="381000"/>
          </a:xfrm>
          <a:prstGeom prst="rect">
            <a:avLst/>
          </a:prstGeom>
        </p:spPr>
      </p:pic>
      <p:pic>
        <p:nvPicPr>
          <p:cNvPr id="12" name="Image 10" descr="preencoded.png">    </p:cNvPr>
          <p:cNvPicPr>
            <a:picLocks noChangeAspect="1"/>
          </p:cNvPicPr>
          <p:nvPr/>
        </p:nvPicPr>
        <p:blipFill>
          <a:blip r:embed="rId11"/>
          <a:srcRect l="0" r="0" t="0" b="0"/>
          <a:stretch/>
        </p:blipFill>
        <p:spPr>
          <a:xfrm>
            <a:off x="10658475" y="3733800"/>
            <a:ext cx="914400" cy="381000"/>
          </a:xfrm>
          <a:prstGeom prst="rect">
            <a:avLst/>
          </a:prstGeom>
        </p:spPr>
      </p:pic>
      <p:pic>
        <p:nvPicPr>
          <p:cNvPr id="13" name="Image 11" descr="preencoded.png">    </p:cNvPr>
          <p:cNvPicPr>
            <a:picLocks noChangeAspect="1"/>
          </p:cNvPicPr>
          <p:nvPr/>
        </p:nvPicPr>
        <p:blipFill>
          <a:blip r:embed="rId12"/>
          <a:srcRect l="0" r="0" t="0" b="0"/>
          <a:stretch/>
        </p:blipFill>
        <p:spPr>
          <a:xfrm>
            <a:off x="7277100" y="5048250"/>
            <a:ext cx="1628775" cy="1009650"/>
          </a:xfrm>
          <a:prstGeom prst="rect">
            <a:avLst/>
          </a:prstGeom>
        </p:spPr>
      </p:pic>
      <p:pic>
        <p:nvPicPr>
          <p:cNvPr id="14" name="Image 12" descr="preencoded.png">    </p:cNvPr>
          <p:cNvPicPr>
            <a:picLocks noChangeAspect="1"/>
          </p:cNvPicPr>
          <p:nvPr/>
        </p:nvPicPr>
        <p:blipFill>
          <a:blip r:embed="rId13"/>
          <a:srcRect l="0" r="0" t="0" b="0"/>
          <a:stretch/>
        </p:blipFill>
        <p:spPr>
          <a:xfrm>
            <a:off x="2828925" y="6591300"/>
            <a:ext cx="3429000" cy="1009650"/>
          </a:xfrm>
          <a:prstGeom prst="rect">
            <a:avLst/>
          </a:prstGeom>
        </p:spPr>
      </p:pic>
      <p:pic>
        <p:nvPicPr>
          <p:cNvPr id="15" name="Image 13" descr="preencoded.png">    </p:cNvPr>
          <p:cNvPicPr>
            <a:picLocks noChangeAspect="1"/>
          </p:cNvPicPr>
          <p:nvPr/>
        </p:nvPicPr>
        <p:blipFill>
          <a:blip r:embed="rId14"/>
          <a:srcRect l="0" r="0" t="0" b="0"/>
          <a:stretch/>
        </p:blipFill>
        <p:spPr>
          <a:xfrm>
            <a:off x="2828925" y="4743450"/>
            <a:ext cx="3429000" cy="800100"/>
          </a:xfrm>
          <a:prstGeom prst="rect">
            <a:avLst/>
          </a:prstGeom>
        </p:spPr>
      </p:pic>
      <p:pic>
        <p:nvPicPr>
          <p:cNvPr id="16" name="Image 14" descr="preencoded.png">    </p:cNvPr>
          <p:cNvPicPr>
            <a:picLocks noChangeAspect="1"/>
          </p:cNvPicPr>
          <p:nvPr/>
        </p:nvPicPr>
        <p:blipFill>
          <a:blip r:embed="rId15"/>
          <a:srcRect l="0" r="0" t="0" b="0"/>
          <a:stretch/>
        </p:blipFill>
        <p:spPr>
          <a:xfrm>
            <a:off x="2828925" y="5667375"/>
            <a:ext cx="3429000" cy="800100"/>
          </a:xfrm>
          <a:prstGeom prst="rect">
            <a:avLst/>
          </a:prstGeom>
        </p:spPr>
      </p:pic>
      <p:pic>
        <p:nvPicPr>
          <p:cNvPr id="17" name="Image 15" descr="preencoded.png">    </p:cNvPr>
          <p:cNvPicPr>
            <a:picLocks noChangeAspect="1"/>
          </p:cNvPicPr>
          <p:nvPr/>
        </p:nvPicPr>
        <p:blipFill>
          <a:blip r:embed="rId16"/>
          <a:srcRect l="0" r="0" t="0" b="0"/>
          <a:stretch/>
        </p:blipFill>
        <p:spPr>
          <a:xfrm>
            <a:off x="7277100" y="4743450"/>
            <a:ext cx="590550" cy="304800"/>
          </a:xfrm>
          <a:prstGeom prst="rect">
            <a:avLst/>
          </a:prstGeom>
        </p:spPr>
      </p:pic>
      <p:pic>
        <p:nvPicPr>
          <p:cNvPr id="18" name="Image 16" descr="preencoded.png">    </p:cNvPr>
          <p:cNvPicPr>
            <a:picLocks noChangeAspect="1"/>
          </p:cNvPicPr>
          <p:nvPr/>
        </p:nvPicPr>
        <p:blipFill>
          <a:blip r:embed="rId17"/>
          <a:srcRect l="0" r="0" t="0" b="0"/>
          <a:stretch/>
        </p:blipFill>
        <p:spPr>
          <a:xfrm>
            <a:off x="2828925" y="7962900"/>
            <a:ext cx="1209675" cy="304800"/>
          </a:xfrm>
          <a:prstGeom prst="rect">
            <a:avLst/>
          </a:prstGeom>
        </p:spPr>
      </p:pic>
      <p:pic>
        <p:nvPicPr>
          <p:cNvPr id="19" name="Image 17" descr="preencoded.png">    </p:cNvPr>
          <p:cNvPicPr>
            <a:picLocks noChangeAspect="1"/>
          </p:cNvPicPr>
          <p:nvPr/>
        </p:nvPicPr>
        <p:blipFill>
          <a:blip r:embed="rId18"/>
          <a:srcRect l="0" r="0" t="0" b="0"/>
          <a:stretch/>
        </p:blipFill>
        <p:spPr>
          <a:xfrm>
            <a:off x="9391650" y="4743450"/>
            <a:ext cx="1266825" cy="1352550"/>
          </a:xfrm>
          <a:prstGeom prst="rect">
            <a:avLst/>
          </a:prstGeom>
        </p:spPr>
      </p:pic>
      <p:pic>
        <p:nvPicPr>
          <p:cNvPr id="20" name="Image 18" descr="preencoded.png">    </p:cNvPr>
          <p:cNvPicPr>
            <a:picLocks noChangeAspect="1"/>
          </p:cNvPicPr>
          <p:nvPr/>
        </p:nvPicPr>
        <p:blipFill>
          <a:blip r:embed="rId19"/>
          <a:srcRect l="0" r="0" t="0" b="0"/>
          <a:stretch/>
        </p:blipFill>
        <p:spPr>
          <a:xfrm>
            <a:off x="2819400" y="8258175"/>
            <a:ext cx="4945563" cy="2585303"/>
          </a:xfrm>
          <a:prstGeom prst="rect">
            <a:avLst/>
          </a:prstGeom>
        </p:spPr>
      </p:pic>
      <p:sp>
        <p:nvSpPr>
          <p:cNvPr id="21" name="Text 0"/>
          <p:cNvSpPr/>
          <p:nvPr/>
        </p:nvSpPr>
        <p:spPr>
          <a:xfrm>
            <a:off x="9448800" y="466725"/>
            <a:ext cx="5238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H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o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m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endParaRPr lang="en-US" sz="1200" dirty="0"/>
          </a:p>
        </p:txBody>
      </p:sp>
      <p:sp>
        <p:nvSpPr>
          <p:cNvPr id="22" name="Text 1"/>
          <p:cNvSpPr/>
          <p:nvPr/>
        </p:nvSpPr>
        <p:spPr>
          <a:xfrm>
            <a:off x="10334625" y="466725"/>
            <a:ext cx="6477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C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a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t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a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l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o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g</a:t>
            </a:r>
            <a:endParaRPr lang="en-US" sz="1200" dirty="0"/>
          </a:p>
        </p:txBody>
      </p:sp>
      <p:sp>
        <p:nvSpPr>
          <p:cNvPr id="23" name="Text 2"/>
          <p:cNvSpPr/>
          <p:nvPr/>
        </p:nvSpPr>
        <p:spPr>
          <a:xfrm>
            <a:off x="11344275" y="466725"/>
            <a:ext cx="838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R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s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o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u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r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c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s</a:t>
            </a:r>
            <a:endParaRPr lang="en-US" sz="1200" dirty="0"/>
          </a:p>
        </p:txBody>
      </p:sp>
      <p:sp>
        <p:nvSpPr>
          <p:cNvPr id="24" name="Text 3"/>
          <p:cNvSpPr/>
          <p:nvPr/>
        </p:nvSpPr>
        <p:spPr>
          <a:xfrm>
            <a:off x="1685925" y="12344400"/>
            <a:ext cx="218122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©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 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2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0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2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2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 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C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O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M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P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A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N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Y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 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N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A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M</a:t>
            </a:r>
            <a:pPr algn="l">
              <a:lnSpc>
                <a:spcPts val="1200"/>
              </a:lnSpc>
            </a:pPr>
            <a:r>
              <a:rPr lang="en-US" sz="1200" b="0" i="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E</a:t>
            </a:r>
            <a:endParaRPr lang="en-US" sz="1200" dirty="0"/>
          </a:p>
        </p:txBody>
      </p:sp>
      <p:sp>
        <p:nvSpPr>
          <p:cNvPr id="25" name="Text 4"/>
          <p:cNvSpPr/>
          <p:nvPr/>
        </p:nvSpPr>
        <p:spPr>
          <a:xfrm>
            <a:off x="9039225" y="12325350"/>
            <a:ext cx="36480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B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y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a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c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c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s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s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i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n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g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t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h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i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s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p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a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g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,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y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o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u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a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g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r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t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o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t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h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T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r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m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s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.</a:t>
            </a:r>
            <a:endParaRPr lang="en-US" sz="1200" dirty="0"/>
          </a:p>
        </p:txBody>
      </p:sp>
      <p:sp>
        <p:nvSpPr>
          <p:cNvPr id="26" name="Text 5"/>
          <p:cNvSpPr/>
          <p:nvPr/>
        </p:nvSpPr>
        <p:spPr>
          <a:xfrm>
            <a:off x="1676400" y="1704975"/>
            <a:ext cx="12763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485FC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V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485FC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485FC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n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485FC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d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485FC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o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485FC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r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485FC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485FC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S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485FC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485FC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t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485FC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t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485FC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i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485FC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n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485FC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g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485FC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s</a:t>
            </a:r>
            <a:endParaRPr lang="en-US" sz="1200" dirty="0"/>
          </a:p>
        </p:txBody>
      </p:sp>
      <p:sp>
        <p:nvSpPr>
          <p:cNvPr id="27" name="Text 6"/>
          <p:cNvSpPr/>
          <p:nvPr/>
        </p:nvSpPr>
        <p:spPr>
          <a:xfrm>
            <a:off x="3048000" y="1704975"/>
            <a:ext cx="1428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1800"/>
              </a:lnSpc>
            </a:pPr>
            <a:r>
              <a:rPr lang="en-US" sz="1200" b="0" i="0" dirty="0">
                <a:solidFill>
                  <a:srgbClr val="B5B5B5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&gt;</a:t>
            </a:r>
            <a:endParaRPr lang="en-US" sz="1200" dirty="0"/>
          </a:p>
        </p:txBody>
      </p:sp>
      <p:sp>
        <p:nvSpPr>
          <p:cNvPr id="28" name="Text 7"/>
          <p:cNvSpPr/>
          <p:nvPr/>
        </p:nvSpPr>
        <p:spPr>
          <a:xfrm>
            <a:off x="3228975" y="1704975"/>
            <a:ext cx="14763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C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r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a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t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i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n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g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n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w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I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t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m</a:t>
            </a:r>
            <a:endParaRPr lang="en-US" sz="1200" dirty="0"/>
          </a:p>
        </p:txBody>
      </p:sp>
      <p:sp>
        <p:nvSpPr>
          <p:cNvPr id="29" name="Text 8"/>
          <p:cNvSpPr/>
          <p:nvPr/>
        </p:nvSpPr>
        <p:spPr>
          <a:xfrm>
            <a:off x="1800225" y="2409825"/>
            <a:ext cx="104775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1</a:t>
            </a:r>
            <a:endParaRPr lang="en-US" sz="1050" dirty="0"/>
          </a:p>
        </p:txBody>
      </p:sp>
      <p:sp>
        <p:nvSpPr>
          <p:cNvPr id="30" name="Text 9"/>
          <p:cNvSpPr/>
          <p:nvPr/>
        </p:nvSpPr>
        <p:spPr>
          <a:xfrm>
            <a:off x="3343275" y="2409825"/>
            <a:ext cx="123825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2</a:t>
            </a:r>
            <a:endParaRPr lang="en-US" sz="1050" dirty="0"/>
          </a:p>
        </p:txBody>
      </p:sp>
      <p:sp>
        <p:nvSpPr>
          <p:cNvPr id="31" name="Text 10"/>
          <p:cNvSpPr/>
          <p:nvPr/>
        </p:nvSpPr>
        <p:spPr>
          <a:xfrm>
            <a:off x="4895850" y="2409825"/>
            <a:ext cx="123825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575"/>
              </a:lnSpc>
            </a:pPr>
            <a:r>
              <a:rPr lang="en-US" sz="1050" b="0" i="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3</a:t>
            </a:r>
            <a:endParaRPr lang="en-US" sz="1050" dirty="0"/>
          </a:p>
        </p:txBody>
      </p:sp>
      <p:sp>
        <p:nvSpPr>
          <p:cNvPr id="32" name="Text 11"/>
          <p:cNvSpPr/>
          <p:nvPr/>
        </p:nvSpPr>
        <p:spPr>
          <a:xfrm>
            <a:off x="2076450" y="2409825"/>
            <a:ext cx="876300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575"/>
              </a:lnSpc>
            </a:pPr>
            <a:r>
              <a:rPr lang="en-US" sz="105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</a:t>
            </a:r>
            <a:pPr algn="l">
              <a:lnSpc>
                <a:spcPts val="1575"/>
              </a:lnSpc>
            </a:pPr>
            <a:r>
              <a:rPr lang="en-US" sz="105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r</a:t>
            </a:r>
            <a:pPr algn="l">
              <a:lnSpc>
                <a:spcPts val="1575"/>
              </a:lnSpc>
            </a:pPr>
            <a:r>
              <a:rPr lang="en-US" sz="105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e</a:t>
            </a:r>
            <a:pPr algn="l">
              <a:lnSpc>
                <a:spcPts val="1575"/>
              </a:lnSpc>
            </a:pPr>
            <a:r>
              <a:rPr lang="en-US" sz="105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</a:t>
            </a:r>
            <a:pPr algn="l">
              <a:lnSpc>
                <a:spcPts val="1575"/>
              </a:lnSpc>
            </a:pPr>
            <a:r>
              <a:rPr lang="en-US" sz="105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</a:t>
            </a:r>
            <a:pPr algn="l">
              <a:lnSpc>
                <a:spcPts val="1575"/>
              </a:lnSpc>
            </a:pPr>
            <a:r>
              <a:rPr lang="en-US" sz="105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e</a:t>
            </a:r>
            <a:pPr algn="l">
              <a:lnSpc>
                <a:spcPts val="1575"/>
              </a:lnSpc>
            </a:pPr>
            <a:r>
              <a:rPr lang="en-US" sz="105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 </a:t>
            </a:r>
            <a:pPr algn="l">
              <a:lnSpc>
                <a:spcPts val="1575"/>
              </a:lnSpc>
            </a:pPr>
            <a:r>
              <a:rPr lang="en-US" sz="105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I</a:t>
            </a:r>
            <a:pPr algn="l">
              <a:lnSpc>
                <a:spcPts val="1575"/>
              </a:lnSpc>
            </a:pPr>
            <a:r>
              <a:rPr lang="en-US" sz="105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</a:t>
            </a:r>
            <a:pPr algn="l">
              <a:lnSpc>
                <a:spcPts val="1575"/>
              </a:lnSpc>
            </a:pPr>
            <a:r>
              <a:rPr lang="en-US" sz="105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e</a:t>
            </a:r>
            <a:pPr algn="l">
              <a:lnSpc>
                <a:spcPts val="1575"/>
              </a:lnSpc>
            </a:pPr>
            <a:r>
              <a:rPr lang="en-US" sz="105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m</a:t>
            </a:r>
            <a:endParaRPr lang="en-US" sz="1050" dirty="0"/>
          </a:p>
        </p:txBody>
      </p:sp>
      <p:sp>
        <p:nvSpPr>
          <p:cNvPr id="33" name="Text 12"/>
          <p:cNvSpPr/>
          <p:nvPr/>
        </p:nvSpPr>
        <p:spPr>
          <a:xfrm>
            <a:off x="3629025" y="2409825"/>
            <a:ext cx="828675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575"/>
              </a:lnSpc>
            </a:pPr>
            <a:r>
              <a:rPr lang="en-US" sz="105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S</a:t>
            </a:r>
            <a:pPr algn="l">
              <a:lnSpc>
                <a:spcPts val="1575"/>
              </a:lnSpc>
            </a:pPr>
            <a:r>
              <a:rPr lang="en-US" sz="105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e</a:t>
            </a:r>
            <a:pPr algn="l">
              <a:lnSpc>
                <a:spcPts val="1575"/>
              </a:lnSpc>
            </a:pPr>
            <a:r>
              <a:rPr lang="en-US" sz="105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</a:t>
            </a:r>
            <a:pPr algn="l">
              <a:lnSpc>
                <a:spcPts val="1575"/>
              </a:lnSpc>
            </a:pPr>
            <a:r>
              <a:rPr lang="en-US" sz="105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 </a:t>
            </a:r>
            <a:pPr algn="l">
              <a:lnSpc>
                <a:spcPts val="1575"/>
              </a:lnSpc>
            </a:pPr>
            <a:r>
              <a:rPr lang="en-US" sz="105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I</a:t>
            </a:r>
            <a:pPr algn="l">
              <a:lnSpc>
                <a:spcPts val="1575"/>
              </a:lnSpc>
            </a:pPr>
            <a:r>
              <a:rPr lang="en-US" sz="105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m</a:t>
            </a:r>
            <a:pPr algn="l">
              <a:lnSpc>
                <a:spcPts val="1575"/>
              </a:lnSpc>
            </a:pPr>
            <a:r>
              <a:rPr lang="en-US" sz="105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</a:t>
            </a:r>
            <a:pPr algn="l">
              <a:lnSpc>
                <a:spcPts val="1575"/>
              </a:lnSpc>
            </a:pPr>
            <a:r>
              <a:rPr lang="en-US" sz="105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g</a:t>
            </a:r>
            <a:pPr algn="l">
              <a:lnSpc>
                <a:spcPts val="1575"/>
              </a:lnSpc>
            </a:pPr>
            <a:r>
              <a:rPr lang="en-US" sz="105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e</a:t>
            </a:r>
            <a:pPr algn="l">
              <a:lnSpc>
                <a:spcPts val="1575"/>
              </a:lnSpc>
            </a:pPr>
            <a:r>
              <a:rPr lang="en-US" sz="105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s</a:t>
            </a:r>
            <a:endParaRPr lang="en-US" sz="1050" dirty="0"/>
          </a:p>
        </p:txBody>
      </p:sp>
      <p:sp>
        <p:nvSpPr>
          <p:cNvPr id="34" name="Text 13"/>
          <p:cNvSpPr/>
          <p:nvPr/>
        </p:nvSpPr>
        <p:spPr>
          <a:xfrm>
            <a:off x="5181600" y="2409825"/>
            <a:ext cx="581025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575"/>
              </a:lnSpc>
            </a:pPr>
            <a:r>
              <a:rPr lang="en-US" sz="105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P</a:t>
            </a:r>
            <a:pPr algn="l">
              <a:lnSpc>
                <a:spcPts val="1575"/>
              </a:lnSpc>
            </a:pPr>
            <a:r>
              <a:rPr lang="en-US" sz="105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u</a:t>
            </a:r>
            <a:pPr algn="l">
              <a:lnSpc>
                <a:spcPts val="1575"/>
              </a:lnSpc>
            </a:pPr>
            <a:r>
              <a:rPr lang="en-US" sz="105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b</a:t>
            </a:r>
            <a:pPr algn="l">
              <a:lnSpc>
                <a:spcPts val="1575"/>
              </a:lnSpc>
            </a:pPr>
            <a:r>
              <a:rPr lang="en-US" sz="105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l</a:t>
            </a:r>
            <a:pPr algn="l">
              <a:lnSpc>
                <a:spcPts val="1575"/>
              </a:lnSpc>
            </a:pPr>
            <a:r>
              <a:rPr lang="en-US" sz="105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i</a:t>
            </a:r>
            <a:pPr algn="l">
              <a:lnSpc>
                <a:spcPts val="1575"/>
              </a:lnSpc>
            </a:pPr>
            <a:r>
              <a:rPr lang="en-US" sz="105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s</a:t>
            </a:r>
            <a:pPr algn="l">
              <a:lnSpc>
                <a:spcPts val="1575"/>
              </a:lnSpc>
            </a:pPr>
            <a:r>
              <a:rPr lang="en-US" sz="1050" b="1" i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h</a:t>
            </a:r>
            <a:endParaRPr lang="en-US" sz="1050" dirty="0"/>
          </a:p>
        </p:txBody>
      </p:sp>
      <p:sp>
        <p:nvSpPr>
          <p:cNvPr id="35" name="Text 14"/>
          <p:cNvSpPr/>
          <p:nvPr/>
        </p:nvSpPr>
        <p:spPr>
          <a:xfrm>
            <a:off x="2781300" y="3752850"/>
            <a:ext cx="24479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700"/>
              </a:lnSpc>
            </a:pPr>
            <a:r>
              <a:rPr lang="en-US" sz="2400" b="0" i="0" dirty="0">
                <a:solidFill>
                  <a:srgbClr val="363636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C</a:t>
            </a:r>
            <a:pPr algn="l">
              <a:lnSpc>
                <a:spcPts val="2700"/>
              </a:lnSpc>
            </a:pPr>
            <a:r>
              <a:rPr lang="en-US" sz="2400" b="0" i="0" dirty="0">
                <a:solidFill>
                  <a:srgbClr val="363636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r</a:t>
            </a:r>
            <a:pPr algn="l">
              <a:lnSpc>
                <a:spcPts val="2700"/>
              </a:lnSpc>
            </a:pPr>
            <a:r>
              <a:rPr lang="en-US" sz="2400" b="0" i="0" dirty="0">
                <a:solidFill>
                  <a:srgbClr val="363636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e</a:t>
            </a:r>
            <a:pPr algn="l">
              <a:lnSpc>
                <a:spcPts val="2700"/>
              </a:lnSpc>
            </a:pPr>
            <a:r>
              <a:rPr lang="en-US" sz="2400" b="0" i="0" dirty="0">
                <a:solidFill>
                  <a:srgbClr val="363636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a</a:t>
            </a:r>
            <a:pPr algn="l">
              <a:lnSpc>
                <a:spcPts val="2700"/>
              </a:lnSpc>
            </a:pPr>
            <a:r>
              <a:rPr lang="en-US" sz="2400" b="0" i="0" dirty="0">
                <a:solidFill>
                  <a:srgbClr val="363636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t</a:t>
            </a:r>
            <a:pPr algn="l">
              <a:lnSpc>
                <a:spcPts val="2700"/>
              </a:lnSpc>
            </a:pPr>
            <a:r>
              <a:rPr lang="en-US" sz="2400" b="0" i="0" dirty="0">
                <a:solidFill>
                  <a:srgbClr val="363636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e</a:t>
            </a:r>
            <a:pPr algn="l">
              <a:lnSpc>
                <a:spcPts val="2700"/>
              </a:lnSpc>
            </a:pPr>
            <a:r>
              <a:rPr lang="en-US" sz="2400" b="0" i="0" dirty="0">
                <a:solidFill>
                  <a:srgbClr val="363636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 </a:t>
            </a:r>
            <a:pPr algn="l">
              <a:lnSpc>
                <a:spcPts val="2700"/>
              </a:lnSpc>
            </a:pPr>
            <a:r>
              <a:rPr lang="en-US" sz="2400" b="0" i="0" dirty="0">
                <a:solidFill>
                  <a:srgbClr val="363636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a</a:t>
            </a:r>
            <a:pPr algn="l">
              <a:lnSpc>
                <a:spcPts val="2700"/>
              </a:lnSpc>
            </a:pPr>
            <a:r>
              <a:rPr lang="en-US" sz="2400" b="0" i="0" dirty="0">
                <a:solidFill>
                  <a:srgbClr val="363636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n</a:t>
            </a:r>
            <a:pPr algn="l">
              <a:lnSpc>
                <a:spcPts val="2700"/>
              </a:lnSpc>
            </a:pPr>
            <a:r>
              <a:rPr lang="en-US" sz="2400" b="0" i="0" dirty="0">
                <a:solidFill>
                  <a:srgbClr val="363636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 </a:t>
            </a:r>
            <a:pPr algn="l">
              <a:lnSpc>
                <a:spcPts val="2700"/>
              </a:lnSpc>
            </a:pPr>
            <a:r>
              <a:rPr lang="en-US" sz="2400" b="0" i="0" dirty="0">
                <a:solidFill>
                  <a:srgbClr val="363636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i</a:t>
            </a:r>
            <a:pPr algn="l">
              <a:lnSpc>
                <a:spcPts val="2700"/>
              </a:lnSpc>
            </a:pPr>
            <a:r>
              <a:rPr lang="en-US" sz="2400" b="0" i="0" dirty="0">
                <a:solidFill>
                  <a:srgbClr val="363636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t</a:t>
            </a:r>
            <a:pPr algn="l">
              <a:lnSpc>
                <a:spcPts val="2700"/>
              </a:lnSpc>
            </a:pPr>
            <a:r>
              <a:rPr lang="en-US" sz="2400" b="0" i="0" dirty="0">
                <a:solidFill>
                  <a:srgbClr val="363636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e</a:t>
            </a:r>
            <a:pPr algn="l">
              <a:lnSpc>
                <a:spcPts val="2700"/>
              </a:lnSpc>
            </a:pPr>
            <a:r>
              <a:rPr lang="en-US" sz="2400" b="0" i="0" dirty="0">
                <a:solidFill>
                  <a:srgbClr val="363636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m</a:t>
            </a:r>
            <a:pPr algn="l">
              <a:lnSpc>
                <a:spcPts val="2700"/>
              </a:lnSpc>
            </a:pPr>
            <a:r>
              <a:rPr lang="en-US" sz="2400" b="0" i="0" dirty="0">
                <a:solidFill>
                  <a:srgbClr val="363636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!</a:t>
            </a:r>
            <a:endParaRPr lang="en-US" sz="2400" dirty="0"/>
          </a:p>
        </p:txBody>
      </p:sp>
      <p:sp>
        <p:nvSpPr>
          <p:cNvPr id="36" name="Text 15"/>
          <p:cNvSpPr/>
          <p:nvPr/>
        </p:nvSpPr>
        <p:spPr>
          <a:xfrm>
            <a:off x="9896475" y="11182350"/>
            <a:ext cx="409575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920"/>
              </a:lnSpc>
            </a:pPr>
            <a:r>
              <a:rPr lang="en-US" sz="120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N</a:t>
            </a:r>
            <a:pPr algn="l">
              <a:lnSpc>
                <a:spcPts val="1920"/>
              </a:lnSpc>
            </a:pPr>
            <a:r>
              <a:rPr lang="en-US" sz="120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1920"/>
              </a:lnSpc>
            </a:pPr>
            <a:r>
              <a:rPr lang="en-US" sz="120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x</a:t>
            </a:r>
            <a:pPr algn="l">
              <a:lnSpc>
                <a:spcPts val="1920"/>
              </a:lnSpc>
            </a:pPr>
            <a:r>
              <a:rPr lang="en-US" sz="120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t</a:t>
            </a:r>
            <a:endParaRPr lang="en-US" sz="1200" dirty="0"/>
          </a:p>
        </p:txBody>
      </p:sp>
      <p:sp>
        <p:nvSpPr>
          <p:cNvPr id="37" name="Text 16"/>
          <p:cNvSpPr/>
          <p:nvPr/>
        </p:nvSpPr>
        <p:spPr>
          <a:xfrm>
            <a:off x="10763250" y="3800475"/>
            <a:ext cx="657225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920"/>
              </a:lnSpc>
            </a:pPr>
            <a:r>
              <a:rPr lang="en-US" sz="120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P</a:t>
            </a:r>
            <a:pPr algn="l">
              <a:lnSpc>
                <a:spcPts val="1920"/>
              </a:lnSpc>
            </a:pPr>
            <a:r>
              <a:rPr lang="en-US" sz="120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r</a:t>
            </a:r>
            <a:pPr algn="l">
              <a:lnSpc>
                <a:spcPts val="1920"/>
              </a:lnSpc>
            </a:pPr>
            <a:r>
              <a:rPr lang="en-US" sz="120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1920"/>
              </a:lnSpc>
            </a:pPr>
            <a:r>
              <a:rPr lang="en-US" sz="120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v</a:t>
            </a:r>
            <a:pPr algn="l">
              <a:lnSpc>
                <a:spcPts val="1920"/>
              </a:lnSpc>
            </a:pPr>
            <a:r>
              <a:rPr lang="en-US" sz="120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i</a:t>
            </a:r>
            <a:pPr algn="l">
              <a:lnSpc>
                <a:spcPts val="1920"/>
              </a:lnSpc>
            </a:pPr>
            <a:r>
              <a:rPr lang="en-US" sz="120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1920"/>
              </a:lnSpc>
            </a:pPr>
            <a:r>
              <a:rPr lang="en-US" sz="1200" b="0" i="0" dirty="0">
                <a:solidFill>
                  <a:srgbClr val="FFFFFF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w</a:t>
            </a:r>
            <a:endParaRPr lang="en-US" sz="1200" dirty="0"/>
          </a:p>
        </p:txBody>
      </p:sp>
      <p:sp>
        <p:nvSpPr>
          <p:cNvPr id="38" name="Text 17"/>
          <p:cNvSpPr/>
          <p:nvPr/>
        </p:nvSpPr>
        <p:spPr>
          <a:xfrm>
            <a:off x="7991475" y="5257800"/>
            <a:ext cx="20002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825"/>
              </a:lnSpc>
            </a:pPr>
            <a:r>
              <a:rPr lang="en-US" sz="825" b="0" i="0" dirty="0">
                <a:solidFill>
                  <a:srgbClr val="4A4A4A"/>
                </a:solidFill>
                <a:latin typeface="Font Awesome 6 Free Solid" pitchFamily="34" charset="0"/>
                <a:ea typeface="Font Awesome 6 Free Solid" pitchFamily="34" charset="-122"/>
                <a:cs typeface="Font Awesome 6 Free Solid" pitchFamily="34" charset="-120"/>
              </a:rPr>
              <a:t>u</a:t>
            </a:r>
            <a:pPr algn="ctr">
              <a:lnSpc>
                <a:spcPts val="825"/>
              </a:lnSpc>
            </a:pPr>
            <a:r>
              <a:rPr lang="en-US" sz="825" b="0" i="0" dirty="0">
                <a:solidFill>
                  <a:srgbClr val="4A4A4A"/>
                </a:solidFill>
                <a:latin typeface="Font Awesome 6 Free Solid" pitchFamily="34" charset="0"/>
                <a:ea typeface="Font Awesome 6 Free Solid" pitchFamily="34" charset="-122"/>
                <a:cs typeface="Font Awesome 6 Free Solid" pitchFamily="34" charset="-120"/>
              </a:rPr>
              <a:t>p</a:t>
            </a:r>
            <a:pPr algn="ctr">
              <a:lnSpc>
                <a:spcPts val="825"/>
              </a:lnSpc>
            </a:pPr>
            <a:r>
              <a:rPr lang="en-US" sz="825" b="0" i="0" dirty="0">
                <a:solidFill>
                  <a:srgbClr val="4A4A4A"/>
                </a:solidFill>
                <a:latin typeface="Font Awesome 6 Free Solid" pitchFamily="34" charset="0"/>
                <a:ea typeface="Font Awesome 6 Free Solid" pitchFamily="34" charset="-122"/>
                <a:cs typeface="Font Awesome 6 Free Solid" pitchFamily="34" charset="-120"/>
              </a:rPr>
              <a:t>l</a:t>
            </a:r>
            <a:pPr algn="ctr">
              <a:lnSpc>
                <a:spcPts val="825"/>
              </a:lnSpc>
            </a:pPr>
            <a:r>
              <a:rPr lang="en-US" sz="825" b="0" i="0" dirty="0">
                <a:solidFill>
                  <a:srgbClr val="4A4A4A"/>
                </a:solidFill>
                <a:latin typeface="Font Awesome 6 Free Solid" pitchFamily="34" charset="0"/>
                <a:ea typeface="Font Awesome 6 Free Solid" pitchFamily="34" charset="-122"/>
                <a:cs typeface="Font Awesome 6 Free Solid" pitchFamily="34" charset="-120"/>
              </a:rPr>
              <a:t>o</a:t>
            </a:r>
            <a:pPr algn="ctr">
              <a:lnSpc>
                <a:spcPts val="825"/>
              </a:lnSpc>
            </a:pPr>
            <a:r>
              <a:rPr lang="en-US" sz="825" b="0" i="0" dirty="0">
                <a:solidFill>
                  <a:srgbClr val="4A4A4A"/>
                </a:solidFill>
                <a:latin typeface="Font Awesome 6 Free Solid" pitchFamily="34" charset="0"/>
                <a:ea typeface="Font Awesome 6 Free Solid" pitchFamily="34" charset="-122"/>
                <a:cs typeface="Font Awesome 6 Free Solid" pitchFamily="34" charset="-120"/>
              </a:rPr>
              <a:t>a</a:t>
            </a:r>
            <a:pPr algn="ctr">
              <a:lnSpc>
                <a:spcPts val="825"/>
              </a:lnSpc>
            </a:pPr>
            <a:r>
              <a:rPr lang="en-US" sz="825" b="0" i="0" dirty="0">
                <a:solidFill>
                  <a:srgbClr val="4A4A4A"/>
                </a:solidFill>
                <a:latin typeface="Font Awesome 6 Free Solid" pitchFamily="34" charset="0"/>
                <a:ea typeface="Font Awesome 6 Free Solid" pitchFamily="34" charset="-122"/>
                <a:cs typeface="Font Awesome 6 Free Solid" pitchFamily="34" charset="-120"/>
              </a:rPr>
              <a:t>d</a:t>
            </a:r>
            <a:endParaRPr lang="en-US" sz="825" dirty="0"/>
          </a:p>
        </p:txBody>
      </p:sp>
      <p:sp>
        <p:nvSpPr>
          <p:cNvPr id="39" name="Text 18"/>
          <p:cNvSpPr/>
          <p:nvPr/>
        </p:nvSpPr>
        <p:spPr>
          <a:xfrm>
            <a:off x="7639050" y="5419725"/>
            <a:ext cx="847725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350"/>
              </a:lnSpc>
            </a:pPr>
            <a:r>
              <a:rPr lang="en-US" sz="9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C</a:t>
            </a:r>
            <a:pPr algn="l">
              <a:lnSpc>
                <a:spcPts val="1350"/>
              </a:lnSpc>
            </a:pPr>
            <a:r>
              <a:rPr lang="en-US" sz="9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h</a:t>
            </a:r>
            <a:pPr algn="l">
              <a:lnSpc>
                <a:spcPts val="1350"/>
              </a:lnSpc>
            </a:pPr>
            <a:r>
              <a:rPr lang="en-US" sz="9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o</a:t>
            </a:r>
            <a:pPr algn="l">
              <a:lnSpc>
                <a:spcPts val="1350"/>
              </a:lnSpc>
            </a:pPr>
            <a:r>
              <a:rPr lang="en-US" sz="9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o</a:t>
            </a:r>
            <a:pPr algn="l">
              <a:lnSpc>
                <a:spcPts val="1350"/>
              </a:lnSpc>
            </a:pPr>
            <a:r>
              <a:rPr lang="en-US" sz="9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s</a:t>
            </a:r>
            <a:pPr algn="l">
              <a:lnSpc>
                <a:spcPts val="1350"/>
              </a:lnSpc>
            </a:pPr>
            <a:r>
              <a:rPr lang="en-US" sz="9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1350"/>
              </a:lnSpc>
            </a:pPr>
            <a:r>
              <a:rPr lang="en-US" sz="9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1350"/>
              </a:lnSpc>
            </a:pPr>
            <a:r>
              <a:rPr lang="en-US" sz="9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a</a:t>
            </a:r>
            <a:pPr algn="l">
              <a:lnSpc>
                <a:spcPts val="1350"/>
              </a:lnSpc>
            </a:pPr>
            <a:r>
              <a:rPr lang="en-US" sz="9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1350"/>
              </a:lnSpc>
            </a:pPr>
            <a:r>
              <a:rPr lang="en-US" sz="9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f</a:t>
            </a:r>
            <a:pPr algn="l">
              <a:lnSpc>
                <a:spcPts val="1350"/>
              </a:lnSpc>
            </a:pPr>
            <a:r>
              <a:rPr lang="en-US" sz="9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i</a:t>
            </a:r>
            <a:pPr algn="l">
              <a:lnSpc>
                <a:spcPts val="1350"/>
              </a:lnSpc>
            </a:pPr>
            <a:r>
              <a:rPr lang="en-US" sz="9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l</a:t>
            </a:r>
            <a:pPr algn="l">
              <a:lnSpc>
                <a:spcPts val="1350"/>
              </a:lnSpc>
            </a:pPr>
            <a:r>
              <a:rPr lang="en-US" sz="9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1350"/>
              </a:lnSpc>
            </a:pPr>
            <a:r>
              <a:rPr lang="en-US" sz="9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.</a:t>
            </a:r>
            <a:pPr algn="l">
              <a:lnSpc>
                <a:spcPts val="1350"/>
              </a:lnSpc>
            </a:pPr>
            <a:r>
              <a:rPr lang="en-US" sz="9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.</a:t>
            </a:r>
            <a:pPr algn="l">
              <a:lnSpc>
                <a:spcPts val="1350"/>
              </a:lnSpc>
            </a:pPr>
            <a:r>
              <a:rPr lang="en-US" sz="9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.</a:t>
            </a:r>
            <a:endParaRPr lang="en-US" sz="900" dirty="0"/>
          </a:p>
        </p:txBody>
      </p:sp>
      <p:sp>
        <p:nvSpPr>
          <p:cNvPr id="40" name="Text 19"/>
          <p:cNvSpPr/>
          <p:nvPr/>
        </p:nvSpPr>
        <p:spPr>
          <a:xfrm>
            <a:off x="7343775" y="5838825"/>
            <a:ext cx="1447800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350"/>
              </a:lnSpc>
            </a:pPr>
            <a:r>
              <a:rPr lang="en-US" sz="9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S</a:t>
            </a:r>
            <a:pPr algn="l">
              <a:lnSpc>
                <a:spcPts val="1350"/>
              </a:lnSpc>
            </a:pPr>
            <a:r>
              <a:rPr lang="en-US" sz="9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c</a:t>
            </a:r>
            <a:pPr algn="l">
              <a:lnSpc>
                <a:spcPts val="1350"/>
              </a:lnSpc>
            </a:pPr>
            <a:r>
              <a:rPr lang="en-US" sz="9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r</a:t>
            </a:r>
            <a:pPr algn="l">
              <a:lnSpc>
                <a:spcPts val="1350"/>
              </a:lnSpc>
            </a:pPr>
            <a:r>
              <a:rPr lang="en-US" sz="9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1350"/>
              </a:lnSpc>
            </a:pPr>
            <a:r>
              <a:rPr lang="en-US" sz="9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1350"/>
              </a:lnSpc>
            </a:pPr>
            <a:r>
              <a:rPr lang="en-US" sz="9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n</a:t>
            </a:r>
            <a:pPr algn="l">
              <a:lnSpc>
                <a:spcPts val="1350"/>
              </a:lnSpc>
            </a:pPr>
            <a:r>
              <a:rPr lang="en-US" sz="9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1350"/>
              </a:lnSpc>
            </a:pPr>
            <a:r>
              <a:rPr lang="en-US" sz="9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S</a:t>
            </a:r>
            <a:pPr algn="l">
              <a:lnSpc>
                <a:spcPts val="1350"/>
              </a:lnSpc>
            </a:pPr>
            <a:r>
              <a:rPr lang="en-US" sz="9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h</a:t>
            </a:r>
            <a:pPr algn="l">
              <a:lnSpc>
                <a:spcPts val="1350"/>
              </a:lnSpc>
            </a:pPr>
            <a:r>
              <a:rPr lang="en-US" sz="9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o</a:t>
            </a:r>
            <a:pPr algn="l">
              <a:lnSpc>
                <a:spcPts val="1350"/>
              </a:lnSpc>
            </a:pPr>
            <a:r>
              <a:rPr lang="en-US" sz="9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t</a:t>
            </a:r>
            <a:pPr algn="l">
              <a:lnSpc>
                <a:spcPts val="1350"/>
              </a:lnSpc>
            </a:pPr>
            <a:r>
              <a:rPr lang="en-US" sz="9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1350"/>
              </a:lnSpc>
            </a:pPr>
            <a:r>
              <a:rPr lang="en-US" sz="9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2</a:t>
            </a:r>
            <a:pPr algn="l">
              <a:lnSpc>
                <a:spcPts val="1350"/>
              </a:lnSpc>
            </a:pPr>
            <a:r>
              <a:rPr lang="en-US" sz="9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0</a:t>
            </a:r>
            <a:pPr algn="l">
              <a:lnSpc>
                <a:spcPts val="1350"/>
              </a:lnSpc>
            </a:pPr>
            <a:r>
              <a:rPr lang="en-US" sz="9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1</a:t>
            </a:r>
            <a:pPr algn="l">
              <a:lnSpc>
                <a:spcPts val="1350"/>
              </a:lnSpc>
            </a:pPr>
            <a:r>
              <a:rPr lang="en-US" sz="9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7</a:t>
            </a:r>
            <a:pPr algn="l">
              <a:lnSpc>
                <a:spcPts val="1350"/>
              </a:lnSpc>
            </a:pPr>
            <a:r>
              <a:rPr lang="en-US" sz="9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1350"/>
              </a:lnSpc>
            </a:pPr>
            <a:r>
              <a:rPr lang="en-US" sz="9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0</a:t>
            </a:r>
            <a:pPr algn="l">
              <a:lnSpc>
                <a:spcPts val="1350"/>
              </a:lnSpc>
            </a:pPr>
            <a:r>
              <a:rPr lang="en-US" sz="9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7</a:t>
            </a:r>
            <a:pPr algn="l">
              <a:lnSpc>
                <a:spcPts val="1350"/>
              </a:lnSpc>
            </a:pPr>
            <a:r>
              <a:rPr lang="en-US" sz="9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1350"/>
              </a:lnSpc>
            </a:pPr>
            <a:r>
              <a:rPr lang="en-US" sz="9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2</a:t>
            </a:r>
            <a:pPr algn="l">
              <a:lnSpc>
                <a:spcPts val="1350"/>
              </a:lnSpc>
            </a:pPr>
            <a:r>
              <a:rPr lang="en-US" sz="9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9</a:t>
            </a:r>
            <a:pPr algn="l">
              <a:lnSpc>
                <a:spcPts val="1350"/>
              </a:lnSpc>
            </a:pPr>
            <a:r>
              <a:rPr lang="en-US" sz="9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1350"/>
              </a:lnSpc>
            </a:pPr>
            <a:r>
              <a:rPr lang="en-US" sz="9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a</a:t>
            </a:r>
            <a:pPr algn="l">
              <a:lnSpc>
                <a:spcPts val="1350"/>
              </a:lnSpc>
            </a:pPr>
            <a:r>
              <a:rPr lang="en-US" sz="9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t</a:t>
            </a:r>
            <a:pPr algn="l">
              <a:lnSpc>
                <a:spcPts val="1350"/>
              </a:lnSpc>
            </a:pPr>
            <a:r>
              <a:rPr lang="en-US" sz="9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1350"/>
              </a:lnSpc>
            </a:pPr>
            <a:r>
              <a:rPr lang="en-US" sz="9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1</a:t>
            </a:r>
            <a:pPr algn="l">
              <a:lnSpc>
                <a:spcPts val="1350"/>
              </a:lnSpc>
            </a:pPr>
            <a:r>
              <a:rPr lang="en-US" sz="9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5</a:t>
            </a:r>
            <a:pPr algn="l">
              <a:lnSpc>
                <a:spcPts val="1350"/>
              </a:lnSpc>
            </a:pPr>
            <a:r>
              <a:rPr lang="en-US" sz="9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.</a:t>
            </a:r>
            <a:pPr algn="l">
              <a:lnSpc>
                <a:spcPts val="1350"/>
              </a:lnSpc>
            </a:pPr>
            <a:r>
              <a:rPr lang="en-US" sz="9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5</a:t>
            </a:r>
            <a:pPr algn="l">
              <a:lnSpc>
                <a:spcPts val="1350"/>
              </a:lnSpc>
            </a:pPr>
            <a:r>
              <a:rPr lang="en-US" sz="9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4</a:t>
            </a:r>
            <a:pPr algn="l">
              <a:lnSpc>
                <a:spcPts val="1350"/>
              </a:lnSpc>
            </a:pPr>
            <a:r>
              <a:rPr lang="en-US" sz="9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.</a:t>
            </a:r>
            <a:pPr algn="l">
              <a:lnSpc>
                <a:spcPts val="1350"/>
              </a:lnSpc>
            </a:pPr>
            <a:r>
              <a:rPr lang="en-US" sz="9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2</a:t>
            </a:r>
            <a:pPr algn="l">
              <a:lnSpc>
                <a:spcPts val="1350"/>
              </a:lnSpc>
            </a:pPr>
            <a:r>
              <a:rPr lang="en-US" sz="9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5</a:t>
            </a:r>
            <a:pPr algn="l">
              <a:lnSpc>
                <a:spcPts val="1350"/>
              </a:lnSpc>
            </a:pPr>
            <a:r>
              <a:rPr lang="en-US" sz="9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.</a:t>
            </a:r>
            <a:pPr algn="l">
              <a:lnSpc>
                <a:spcPts val="1350"/>
              </a:lnSpc>
            </a:pPr>
            <a:r>
              <a:rPr lang="en-US" sz="9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p</a:t>
            </a:r>
            <a:pPr algn="l">
              <a:lnSpc>
                <a:spcPts val="1350"/>
              </a:lnSpc>
            </a:pPr>
            <a:r>
              <a:rPr lang="en-US" sz="9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n</a:t>
            </a:r>
            <a:pPr algn="l">
              <a:lnSpc>
                <a:spcPts val="1350"/>
              </a:lnSpc>
            </a:pPr>
            <a:r>
              <a:rPr lang="en-US" sz="9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g</a:t>
            </a:r>
            <a:endParaRPr lang="en-US" sz="900" dirty="0"/>
          </a:p>
        </p:txBody>
      </p:sp>
      <p:sp>
        <p:nvSpPr>
          <p:cNvPr id="41" name="Text 20"/>
          <p:cNvSpPr/>
          <p:nvPr/>
        </p:nvSpPr>
        <p:spPr>
          <a:xfrm>
            <a:off x="2781300" y="6591300"/>
            <a:ext cx="34766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363636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L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363636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363636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b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363636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e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363636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l</a:t>
            </a:r>
            <a:endParaRPr lang="en-US" sz="1200" dirty="0"/>
          </a:p>
        </p:txBody>
      </p:sp>
      <p:sp>
        <p:nvSpPr>
          <p:cNvPr id="42" name="Text 21"/>
          <p:cNvSpPr/>
          <p:nvPr/>
        </p:nvSpPr>
        <p:spPr>
          <a:xfrm>
            <a:off x="2895600" y="6972300"/>
            <a:ext cx="11811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S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l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c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t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R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g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i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o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n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s</a:t>
            </a:r>
            <a:endParaRPr lang="en-US" sz="1200" dirty="0"/>
          </a:p>
        </p:txBody>
      </p:sp>
      <p:sp>
        <p:nvSpPr>
          <p:cNvPr id="43" name="Text 22"/>
          <p:cNvSpPr/>
          <p:nvPr/>
        </p:nvSpPr>
        <p:spPr>
          <a:xfrm>
            <a:off x="2781300" y="7315200"/>
            <a:ext cx="3476625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350"/>
              </a:lnSpc>
            </a:pPr>
            <a:r>
              <a:rPr lang="en-US" sz="9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T</a:t>
            </a:r>
            <a:pPr algn="l">
              <a:lnSpc>
                <a:spcPts val="1350"/>
              </a:lnSpc>
            </a:pPr>
            <a:r>
              <a:rPr lang="en-US" sz="9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h</a:t>
            </a:r>
            <a:pPr algn="l">
              <a:lnSpc>
                <a:spcPts val="1350"/>
              </a:lnSpc>
            </a:pPr>
            <a:r>
              <a:rPr lang="en-US" sz="9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i</a:t>
            </a:r>
            <a:pPr algn="l">
              <a:lnSpc>
                <a:spcPts val="1350"/>
              </a:lnSpc>
            </a:pPr>
            <a:r>
              <a:rPr lang="en-US" sz="9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s</a:t>
            </a:r>
            <a:pPr algn="l">
              <a:lnSpc>
                <a:spcPts val="1350"/>
              </a:lnSpc>
            </a:pPr>
            <a:r>
              <a:rPr lang="en-US" sz="9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1350"/>
              </a:lnSpc>
            </a:pPr>
            <a:r>
              <a:rPr lang="en-US" sz="9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i</a:t>
            </a:r>
            <a:pPr algn="l">
              <a:lnSpc>
                <a:spcPts val="1350"/>
              </a:lnSpc>
            </a:pPr>
            <a:r>
              <a:rPr lang="en-US" sz="9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s</a:t>
            </a:r>
            <a:pPr algn="l">
              <a:lnSpc>
                <a:spcPts val="1350"/>
              </a:lnSpc>
            </a:pPr>
            <a:r>
              <a:rPr lang="en-US" sz="9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1350"/>
              </a:lnSpc>
            </a:pPr>
            <a:r>
              <a:rPr lang="en-US" sz="9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a</a:t>
            </a:r>
            <a:pPr algn="l">
              <a:lnSpc>
                <a:spcPts val="1350"/>
              </a:lnSpc>
            </a:pPr>
            <a:r>
              <a:rPr lang="en-US" sz="9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1350"/>
              </a:lnSpc>
            </a:pPr>
            <a:r>
              <a:rPr lang="en-US" sz="9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h</a:t>
            </a:r>
            <a:pPr algn="l">
              <a:lnSpc>
                <a:spcPts val="1350"/>
              </a:lnSpc>
            </a:pPr>
            <a:r>
              <a:rPr lang="en-US" sz="9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1350"/>
              </a:lnSpc>
            </a:pPr>
            <a:r>
              <a:rPr lang="en-US" sz="9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l</a:t>
            </a:r>
            <a:pPr algn="l">
              <a:lnSpc>
                <a:spcPts val="1350"/>
              </a:lnSpc>
            </a:pPr>
            <a:r>
              <a:rPr lang="en-US" sz="9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p</a:t>
            </a:r>
            <a:pPr algn="l">
              <a:lnSpc>
                <a:spcPts val="1350"/>
              </a:lnSpc>
            </a:pPr>
            <a:r>
              <a:rPr lang="en-US" sz="9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1350"/>
              </a:lnSpc>
            </a:pPr>
            <a:r>
              <a:rPr lang="en-US" sz="9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t</a:t>
            </a:r>
            <a:pPr algn="l">
              <a:lnSpc>
                <a:spcPts val="1350"/>
              </a:lnSpc>
            </a:pPr>
            <a:r>
              <a:rPr lang="en-US" sz="9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1350"/>
              </a:lnSpc>
            </a:pPr>
            <a:r>
              <a:rPr lang="en-US" sz="9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x</a:t>
            </a:r>
            <a:pPr algn="l">
              <a:lnSpc>
                <a:spcPts val="1350"/>
              </a:lnSpc>
            </a:pPr>
            <a:r>
              <a:rPr lang="en-US" sz="9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t</a:t>
            </a:r>
            <a:endParaRPr lang="en-US" sz="900" dirty="0"/>
          </a:p>
        </p:txBody>
      </p:sp>
      <p:sp>
        <p:nvSpPr>
          <p:cNvPr id="44" name="Text 23"/>
          <p:cNvSpPr/>
          <p:nvPr/>
        </p:nvSpPr>
        <p:spPr>
          <a:xfrm>
            <a:off x="2781300" y="4743450"/>
            <a:ext cx="34766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363636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L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363636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363636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b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363636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e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363636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l</a:t>
            </a:r>
            <a:endParaRPr lang="en-US" sz="1200" dirty="0"/>
          </a:p>
        </p:txBody>
      </p:sp>
      <p:sp>
        <p:nvSpPr>
          <p:cNvPr id="45" name="Text 24"/>
          <p:cNvSpPr/>
          <p:nvPr/>
        </p:nvSpPr>
        <p:spPr>
          <a:xfrm>
            <a:off x="2895600" y="5124450"/>
            <a:ext cx="7810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J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o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h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n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D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o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endParaRPr lang="en-US" sz="1200" dirty="0"/>
          </a:p>
        </p:txBody>
      </p:sp>
      <p:sp>
        <p:nvSpPr>
          <p:cNvPr id="46" name="Text 25"/>
          <p:cNvSpPr/>
          <p:nvPr/>
        </p:nvSpPr>
        <p:spPr>
          <a:xfrm>
            <a:off x="2781300" y="5667375"/>
            <a:ext cx="34766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363636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L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363636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363636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b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363636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e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363636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l</a:t>
            </a:r>
            <a:endParaRPr lang="en-US" sz="1200" dirty="0"/>
          </a:p>
        </p:txBody>
      </p:sp>
      <p:sp>
        <p:nvSpPr>
          <p:cNvPr id="47" name="Text 26"/>
          <p:cNvSpPr/>
          <p:nvPr/>
        </p:nvSpPr>
        <p:spPr>
          <a:xfrm>
            <a:off x="2895600" y="6048375"/>
            <a:ext cx="9334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D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s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i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g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n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r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I</a:t>
            </a:r>
            <a:pPr algn="l">
              <a:lnSpc>
                <a:spcPts val="1800"/>
              </a:lnSpc>
            </a:pPr>
            <a:r>
              <a:rPr lang="en-US" sz="1200" b="0" i="0" dirty="0">
                <a:solidFill>
                  <a:srgbClr val="363636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d</a:t>
            </a:r>
            <a:endParaRPr lang="en-US" sz="1200" dirty="0"/>
          </a:p>
        </p:txBody>
      </p:sp>
      <p:sp>
        <p:nvSpPr>
          <p:cNvPr id="48" name="Text 27"/>
          <p:cNvSpPr/>
          <p:nvPr/>
        </p:nvSpPr>
        <p:spPr>
          <a:xfrm>
            <a:off x="7229475" y="4743450"/>
            <a:ext cx="6381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363636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B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363636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363636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n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363636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n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363636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e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363636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r</a:t>
            </a:r>
            <a:endParaRPr lang="en-US" sz="1200" dirty="0"/>
          </a:p>
        </p:txBody>
      </p:sp>
      <p:sp>
        <p:nvSpPr>
          <p:cNvPr id="49" name="Text 28"/>
          <p:cNvSpPr/>
          <p:nvPr/>
        </p:nvSpPr>
        <p:spPr>
          <a:xfrm>
            <a:off x="2781300" y="7962900"/>
            <a:ext cx="12573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363636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S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363636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363636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363636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r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363636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363636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/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363636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E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363636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n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363636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d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363636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 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363636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363636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i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363636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m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363636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e</a:t>
            </a:r>
            <a:endParaRPr lang="en-US" sz="1200" dirty="0"/>
          </a:p>
        </p:txBody>
      </p:sp>
      <p:sp>
        <p:nvSpPr>
          <p:cNvPr id="50" name="Text 29"/>
          <p:cNvSpPr/>
          <p:nvPr/>
        </p:nvSpPr>
        <p:spPr>
          <a:xfrm>
            <a:off x="9344025" y="4743450"/>
            <a:ext cx="1219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363636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363636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u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363636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r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363636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r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363636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e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363636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n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363636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363636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 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363636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S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363636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363636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363636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363636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u</a:t>
            </a:r>
            <a:pPr algn="l">
              <a:lnSpc>
                <a:spcPts val="1800"/>
              </a:lnSpc>
            </a:pPr>
            <a:r>
              <a:rPr lang="en-US" sz="1200" b="1" i="0" dirty="0">
                <a:solidFill>
                  <a:srgbClr val="363636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s</a:t>
            </a:r>
            <a:endParaRPr lang="en-US" sz="1200" dirty="0"/>
          </a:p>
        </p:txBody>
      </p:sp>
      <p:sp>
        <p:nvSpPr>
          <p:cNvPr id="51" name="Text 30"/>
          <p:cNvSpPr/>
          <p:nvPr/>
        </p:nvSpPr>
        <p:spPr>
          <a:xfrm>
            <a:off x="9496425" y="5048250"/>
            <a:ext cx="11620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I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n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t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r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s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t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C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h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c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k</a:t>
            </a:r>
            <a:endParaRPr lang="en-US" sz="1200" dirty="0"/>
          </a:p>
        </p:txBody>
      </p:sp>
      <p:sp>
        <p:nvSpPr>
          <p:cNvPr id="52" name="Text 31"/>
          <p:cNvSpPr/>
          <p:nvPr/>
        </p:nvSpPr>
        <p:spPr>
          <a:xfrm>
            <a:off x="9496425" y="5334000"/>
            <a:ext cx="8667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G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r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o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u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p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B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u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y</a:t>
            </a:r>
            <a:endParaRPr lang="en-US" sz="1200" dirty="0"/>
          </a:p>
        </p:txBody>
      </p:sp>
      <p:sp>
        <p:nvSpPr>
          <p:cNvPr id="53" name="Text 32"/>
          <p:cNvSpPr/>
          <p:nvPr/>
        </p:nvSpPr>
        <p:spPr>
          <a:xfrm>
            <a:off x="9496425" y="5619750"/>
            <a:ext cx="9048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P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r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o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d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u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c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t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i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o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n</a:t>
            </a:r>
            <a:endParaRPr lang="en-US" sz="1200" dirty="0"/>
          </a:p>
        </p:txBody>
      </p:sp>
      <p:sp>
        <p:nvSpPr>
          <p:cNvPr id="54" name="Text 33"/>
          <p:cNvSpPr/>
          <p:nvPr/>
        </p:nvSpPr>
        <p:spPr>
          <a:xfrm>
            <a:off x="9496425" y="5905500"/>
            <a:ext cx="8286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D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l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i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v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r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i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n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g</a:t>
            </a:r>
            <a:endParaRPr lang="en-US" sz="1200" dirty="0"/>
          </a:p>
        </p:txBody>
      </p:sp>
      <p:sp>
        <p:nvSpPr>
          <p:cNvPr id="55" name="Text 34"/>
          <p:cNvSpPr/>
          <p:nvPr/>
        </p:nvSpPr>
        <p:spPr>
          <a:xfrm>
            <a:off x="9496425" y="5048250"/>
            <a:ext cx="11620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I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n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t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r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s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t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C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h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e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c</a:t>
            </a:r>
            <a:pPr algn="l">
              <a:lnSpc>
                <a:spcPts val="1500"/>
              </a:lnSpc>
            </a:pPr>
            <a:r>
              <a:rPr lang="en-US" sz="1200" b="0" i="0" dirty="0">
                <a:solidFill>
                  <a:srgbClr val="4A4A4A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k</a:t>
            </a:r>
            <a:endParaRPr lang="en-US" sz="1200" dirty="0"/>
          </a:p>
        </p:txBody>
      </p:sp>
      <p:sp>
        <p:nvSpPr>
          <p:cNvPr id="56" name="Text 35"/>
          <p:cNvSpPr/>
          <p:nvPr/>
        </p:nvSpPr>
        <p:spPr>
          <a:xfrm>
            <a:off x="3581400" y="8467725"/>
            <a:ext cx="381000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091"/>
              </a:lnSpc>
            </a:pPr>
            <a:r>
              <a:rPr lang="en-US" sz="1091" b="1" i="0" spc="-75" kern="0" dirty="0">
                <a:solidFill>
                  <a:srgbClr val="141414"/>
                </a:solidFill>
                <a:latin typeface="Lexend Bold" pitchFamily="34" charset="0"/>
                <a:ea typeface="Lexend Bold" pitchFamily="34" charset="-122"/>
                <a:cs typeface="Lexend Bold" pitchFamily="34" charset="-120"/>
              </a:rPr>
              <a:t>A</a:t>
            </a:r>
            <a:pPr algn="ctr">
              <a:lnSpc>
                <a:spcPts val="1091"/>
              </a:lnSpc>
            </a:pPr>
            <a:r>
              <a:rPr lang="en-US" sz="1091" b="1" i="0" spc="-75" kern="0" dirty="0">
                <a:solidFill>
                  <a:srgbClr val="141414"/>
                </a:solidFill>
                <a:latin typeface="Lexend Bold" pitchFamily="34" charset="0"/>
                <a:ea typeface="Lexend Bold" pitchFamily="34" charset="-122"/>
                <a:cs typeface="Lexend Bold" pitchFamily="34" charset="-120"/>
              </a:rPr>
              <a:t>p</a:t>
            </a:r>
            <a:pPr algn="ctr">
              <a:lnSpc>
                <a:spcPts val="1091"/>
              </a:lnSpc>
            </a:pPr>
            <a:r>
              <a:rPr lang="en-US" sz="1091" b="1" i="0" spc="-75" kern="0" dirty="0">
                <a:solidFill>
                  <a:srgbClr val="141414"/>
                </a:solidFill>
                <a:latin typeface="Lexend Bold" pitchFamily="34" charset="0"/>
                <a:ea typeface="Lexend Bold" pitchFamily="34" charset="-122"/>
                <a:cs typeface="Lexend Bold" pitchFamily="34" charset="-120"/>
              </a:rPr>
              <a:t>r</a:t>
            </a:r>
            <a:pPr algn="ctr">
              <a:lnSpc>
                <a:spcPts val="1091"/>
              </a:lnSpc>
            </a:pPr>
            <a:r>
              <a:rPr lang="en-US" sz="1091" b="1" i="0" spc="-75" kern="0" dirty="0">
                <a:solidFill>
                  <a:srgbClr val="141414"/>
                </a:solidFill>
                <a:latin typeface="Lexend Bold" pitchFamily="34" charset="0"/>
                <a:ea typeface="Lexend Bold" pitchFamily="34" charset="-122"/>
                <a:cs typeface="Lexend Bold" pitchFamily="34" charset="-120"/>
              </a:rPr>
              <a:t>i</a:t>
            </a:r>
            <a:pPr algn="ctr">
              <a:lnSpc>
                <a:spcPts val="1091"/>
              </a:lnSpc>
            </a:pPr>
            <a:r>
              <a:rPr lang="en-US" sz="1091" b="1" i="0" spc="-75" kern="0" dirty="0">
                <a:solidFill>
                  <a:srgbClr val="141414"/>
                </a:solidFill>
                <a:latin typeface="Lexend Bold" pitchFamily="34" charset="0"/>
                <a:ea typeface="Lexend Bold" pitchFamily="34" charset="-122"/>
                <a:cs typeface="Lexend Bold" pitchFamily="34" charset="-120"/>
              </a:rPr>
              <a:t>l</a:t>
            </a:r>
            <a:endParaRPr lang="en-US" sz="1091" dirty="0"/>
          </a:p>
        </p:txBody>
      </p:sp>
      <p:sp>
        <p:nvSpPr>
          <p:cNvPr id="57" name="Text 36"/>
          <p:cNvSpPr/>
          <p:nvPr/>
        </p:nvSpPr>
        <p:spPr>
          <a:xfrm>
            <a:off x="4124325" y="8467725"/>
            <a:ext cx="371475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091"/>
              </a:lnSpc>
            </a:pPr>
            <a:r>
              <a:rPr lang="en-US" sz="1091" b="1" i="0" spc="-75" kern="0" dirty="0">
                <a:solidFill>
                  <a:srgbClr val="141414"/>
                </a:solidFill>
                <a:latin typeface="Lexend Bold" pitchFamily="34" charset="0"/>
                <a:ea typeface="Lexend Bold" pitchFamily="34" charset="-122"/>
                <a:cs typeface="Lexend Bold" pitchFamily="34" charset="-120"/>
              </a:rPr>
              <a:t>2</a:t>
            </a:r>
            <a:pPr algn="ctr">
              <a:lnSpc>
                <a:spcPts val="1091"/>
              </a:lnSpc>
            </a:pPr>
            <a:r>
              <a:rPr lang="en-US" sz="1091" b="1" i="0" spc="-75" kern="0" dirty="0">
                <a:solidFill>
                  <a:srgbClr val="141414"/>
                </a:solidFill>
                <a:latin typeface="Lexend Bold" pitchFamily="34" charset="0"/>
                <a:ea typeface="Lexend Bold" pitchFamily="34" charset="-122"/>
                <a:cs typeface="Lexend Bold" pitchFamily="34" charset="-120"/>
              </a:rPr>
              <a:t>0</a:t>
            </a:r>
            <a:pPr algn="ctr">
              <a:lnSpc>
                <a:spcPts val="1091"/>
              </a:lnSpc>
            </a:pPr>
            <a:r>
              <a:rPr lang="en-US" sz="1091" b="1" i="0" spc="-75" kern="0" dirty="0">
                <a:solidFill>
                  <a:srgbClr val="141414"/>
                </a:solidFill>
                <a:latin typeface="Lexend Bold" pitchFamily="34" charset="0"/>
                <a:ea typeface="Lexend Bold" pitchFamily="34" charset="-122"/>
                <a:cs typeface="Lexend Bold" pitchFamily="34" charset="-120"/>
              </a:rPr>
              <a:t>2</a:t>
            </a:r>
            <a:pPr algn="ctr">
              <a:lnSpc>
                <a:spcPts val="1091"/>
              </a:lnSpc>
            </a:pPr>
            <a:r>
              <a:rPr lang="en-US" sz="1091" b="1" i="0" spc="-75" kern="0" dirty="0">
                <a:solidFill>
                  <a:srgbClr val="141414"/>
                </a:solidFill>
                <a:latin typeface="Lexend Bold" pitchFamily="34" charset="0"/>
                <a:ea typeface="Lexend Bold" pitchFamily="34" charset="-122"/>
                <a:cs typeface="Lexend Bold" pitchFamily="34" charset="-120"/>
              </a:rPr>
              <a:t>1</a:t>
            </a:r>
            <a:endParaRPr lang="en-US" sz="1091" dirty="0"/>
          </a:p>
        </p:txBody>
      </p:sp>
      <p:sp>
        <p:nvSpPr>
          <p:cNvPr id="58" name="Text 37"/>
          <p:cNvSpPr/>
          <p:nvPr/>
        </p:nvSpPr>
        <p:spPr>
          <a:xfrm>
            <a:off x="3019425" y="8801100"/>
            <a:ext cx="209550" cy="1047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818"/>
              </a:lnSpc>
            </a:pPr>
            <a:r>
              <a:rPr lang="en-US" sz="818" b="0" i="0" dirty="0">
                <a:solidFill>
                  <a:srgbClr val="1F1F1F"/>
                </a:solidFill>
                <a:latin typeface="Lexend Medium" pitchFamily="34" charset="0"/>
                <a:ea typeface="Lexend Medium" pitchFamily="34" charset="-122"/>
                <a:cs typeface="Lexend Medium" pitchFamily="34" charset="-120"/>
              </a:rPr>
              <a:t>M</a:t>
            </a:r>
            <a:pPr algn="ctr">
              <a:lnSpc>
                <a:spcPts val="818"/>
              </a:lnSpc>
            </a:pPr>
            <a:r>
              <a:rPr lang="en-US" sz="818" b="0" i="0" dirty="0">
                <a:solidFill>
                  <a:srgbClr val="1F1F1F"/>
                </a:solidFill>
                <a:latin typeface="Lexend Medium" pitchFamily="34" charset="0"/>
                <a:ea typeface="Lexend Medium" pitchFamily="34" charset="-122"/>
                <a:cs typeface="Lexend Medium" pitchFamily="34" charset="-120"/>
              </a:rPr>
              <a:t>o</a:t>
            </a:r>
            <a:endParaRPr lang="en-US" sz="818" dirty="0"/>
          </a:p>
        </p:txBody>
      </p:sp>
      <p:sp>
        <p:nvSpPr>
          <p:cNvPr id="59" name="Text 38"/>
          <p:cNvSpPr/>
          <p:nvPr/>
        </p:nvSpPr>
        <p:spPr>
          <a:xfrm>
            <a:off x="3352800" y="8801100"/>
            <a:ext cx="171450" cy="1047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818"/>
              </a:lnSpc>
            </a:pPr>
            <a:r>
              <a:rPr lang="en-US" sz="818" b="0" i="0" dirty="0">
                <a:solidFill>
                  <a:srgbClr val="1F1F1F"/>
                </a:solidFill>
                <a:latin typeface="Lexend Medium" pitchFamily="34" charset="0"/>
                <a:ea typeface="Lexend Medium" pitchFamily="34" charset="-122"/>
                <a:cs typeface="Lexend Medium" pitchFamily="34" charset="-120"/>
              </a:rPr>
              <a:t>T</a:t>
            </a:r>
            <a:pPr algn="ctr">
              <a:lnSpc>
                <a:spcPts val="818"/>
              </a:lnSpc>
            </a:pPr>
            <a:r>
              <a:rPr lang="en-US" sz="818" b="0" i="0" dirty="0">
                <a:solidFill>
                  <a:srgbClr val="1F1F1F"/>
                </a:solidFill>
                <a:latin typeface="Lexend Medium" pitchFamily="34" charset="0"/>
                <a:ea typeface="Lexend Medium" pitchFamily="34" charset="-122"/>
                <a:cs typeface="Lexend Medium" pitchFamily="34" charset="-120"/>
              </a:rPr>
              <a:t>u</a:t>
            </a:r>
            <a:endParaRPr lang="en-US" sz="818" dirty="0"/>
          </a:p>
        </p:txBody>
      </p:sp>
      <p:sp>
        <p:nvSpPr>
          <p:cNvPr id="60" name="Text 39"/>
          <p:cNvSpPr/>
          <p:nvPr/>
        </p:nvSpPr>
        <p:spPr>
          <a:xfrm>
            <a:off x="3648075" y="8801100"/>
            <a:ext cx="209550" cy="1047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818"/>
              </a:lnSpc>
            </a:pPr>
            <a:r>
              <a:rPr lang="en-US" sz="818" b="0" i="0" dirty="0">
                <a:solidFill>
                  <a:srgbClr val="1F1F1F"/>
                </a:solidFill>
                <a:latin typeface="Lexend Medium" pitchFamily="34" charset="0"/>
                <a:ea typeface="Lexend Medium" pitchFamily="34" charset="-122"/>
                <a:cs typeface="Lexend Medium" pitchFamily="34" charset="-120"/>
              </a:rPr>
              <a:t>W</a:t>
            </a:r>
            <a:pPr algn="ctr">
              <a:lnSpc>
                <a:spcPts val="818"/>
              </a:lnSpc>
            </a:pPr>
            <a:r>
              <a:rPr lang="en-US" sz="818" b="0" i="0" dirty="0">
                <a:solidFill>
                  <a:srgbClr val="1F1F1F"/>
                </a:solidFill>
                <a:latin typeface="Lexend Medium" pitchFamily="34" charset="0"/>
                <a:ea typeface="Lexend Medium" pitchFamily="34" charset="-122"/>
                <a:cs typeface="Lexend Medium" pitchFamily="34" charset="-120"/>
              </a:rPr>
              <a:t>e</a:t>
            </a:r>
            <a:endParaRPr lang="en-US" sz="818" dirty="0"/>
          </a:p>
        </p:txBody>
      </p:sp>
      <p:sp>
        <p:nvSpPr>
          <p:cNvPr id="61" name="Text 40"/>
          <p:cNvSpPr/>
          <p:nvPr/>
        </p:nvSpPr>
        <p:spPr>
          <a:xfrm>
            <a:off x="3971925" y="8801100"/>
            <a:ext cx="180975" cy="1047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818"/>
              </a:lnSpc>
            </a:pPr>
            <a:r>
              <a:rPr lang="en-US" sz="818" b="0" i="0" dirty="0">
                <a:solidFill>
                  <a:srgbClr val="1F1F1F"/>
                </a:solidFill>
                <a:latin typeface="Lexend Medium" pitchFamily="34" charset="0"/>
                <a:ea typeface="Lexend Medium" pitchFamily="34" charset="-122"/>
                <a:cs typeface="Lexend Medium" pitchFamily="34" charset="-120"/>
              </a:rPr>
              <a:t>T</a:t>
            </a:r>
            <a:pPr algn="ctr">
              <a:lnSpc>
                <a:spcPts val="818"/>
              </a:lnSpc>
            </a:pPr>
            <a:r>
              <a:rPr lang="en-US" sz="818" b="0" i="0" dirty="0">
                <a:solidFill>
                  <a:srgbClr val="1F1F1F"/>
                </a:solidFill>
                <a:latin typeface="Lexend Medium" pitchFamily="34" charset="0"/>
                <a:ea typeface="Lexend Medium" pitchFamily="34" charset="-122"/>
                <a:cs typeface="Lexend Medium" pitchFamily="34" charset="-120"/>
              </a:rPr>
              <a:t>h</a:t>
            </a:r>
            <a:endParaRPr lang="en-US" sz="818" dirty="0"/>
          </a:p>
        </p:txBody>
      </p:sp>
      <p:sp>
        <p:nvSpPr>
          <p:cNvPr id="62" name="Text 41"/>
          <p:cNvSpPr/>
          <p:nvPr/>
        </p:nvSpPr>
        <p:spPr>
          <a:xfrm>
            <a:off x="4295775" y="8801100"/>
            <a:ext cx="161925" cy="1047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818"/>
              </a:lnSpc>
            </a:pPr>
            <a:r>
              <a:rPr lang="en-US" sz="818" b="0" i="0" dirty="0">
                <a:solidFill>
                  <a:srgbClr val="1F1F1F"/>
                </a:solidFill>
                <a:latin typeface="Lexend Medium" pitchFamily="34" charset="0"/>
                <a:ea typeface="Lexend Medium" pitchFamily="34" charset="-122"/>
                <a:cs typeface="Lexend Medium" pitchFamily="34" charset="-120"/>
              </a:rPr>
              <a:t>F</a:t>
            </a:r>
            <a:pPr algn="ctr">
              <a:lnSpc>
                <a:spcPts val="818"/>
              </a:lnSpc>
            </a:pPr>
            <a:r>
              <a:rPr lang="en-US" sz="818" b="0" i="0" dirty="0">
                <a:solidFill>
                  <a:srgbClr val="1F1F1F"/>
                </a:solidFill>
                <a:latin typeface="Lexend Medium" pitchFamily="34" charset="0"/>
                <a:ea typeface="Lexend Medium" pitchFamily="34" charset="-122"/>
                <a:cs typeface="Lexend Medium" pitchFamily="34" charset="-120"/>
              </a:rPr>
              <a:t>r</a:t>
            </a:r>
            <a:endParaRPr lang="en-US" sz="818" dirty="0"/>
          </a:p>
        </p:txBody>
      </p:sp>
      <p:sp>
        <p:nvSpPr>
          <p:cNvPr id="63" name="Text 42"/>
          <p:cNvSpPr/>
          <p:nvPr/>
        </p:nvSpPr>
        <p:spPr>
          <a:xfrm>
            <a:off x="4591050" y="8801100"/>
            <a:ext cx="180975" cy="1047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818"/>
              </a:lnSpc>
            </a:pPr>
            <a:r>
              <a:rPr lang="en-US" sz="818" b="0" i="0" dirty="0">
                <a:solidFill>
                  <a:srgbClr val="1F1F1F"/>
                </a:solidFill>
                <a:latin typeface="Lexend Medium" pitchFamily="34" charset="0"/>
                <a:ea typeface="Lexend Medium" pitchFamily="34" charset="-122"/>
                <a:cs typeface="Lexend Medium" pitchFamily="34" charset="-120"/>
              </a:rPr>
              <a:t>S</a:t>
            </a:r>
            <a:pPr algn="ctr">
              <a:lnSpc>
                <a:spcPts val="818"/>
              </a:lnSpc>
            </a:pPr>
            <a:r>
              <a:rPr lang="en-US" sz="818" b="0" i="0" dirty="0">
                <a:solidFill>
                  <a:srgbClr val="1F1F1F"/>
                </a:solidFill>
                <a:latin typeface="Lexend Medium" pitchFamily="34" charset="0"/>
                <a:ea typeface="Lexend Medium" pitchFamily="34" charset="-122"/>
                <a:cs typeface="Lexend Medium" pitchFamily="34" charset="-120"/>
              </a:rPr>
              <a:t>a</a:t>
            </a:r>
            <a:endParaRPr lang="en-US" sz="818" dirty="0"/>
          </a:p>
        </p:txBody>
      </p:sp>
      <p:sp>
        <p:nvSpPr>
          <p:cNvPr id="64" name="Text 43"/>
          <p:cNvSpPr/>
          <p:nvPr/>
        </p:nvSpPr>
        <p:spPr>
          <a:xfrm>
            <a:off x="4905375" y="8801100"/>
            <a:ext cx="180975" cy="1047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818"/>
              </a:lnSpc>
            </a:pPr>
            <a:r>
              <a:rPr lang="en-US" sz="818" b="0" i="0" dirty="0">
                <a:solidFill>
                  <a:srgbClr val="1F1F1F"/>
                </a:solidFill>
                <a:latin typeface="Lexend Medium" pitchFamily="34" charset="0"/>
                <a:ea typeface="Lexend Medium" pitchFamily="34" charset="-122"/>
                <a:cs typeface="Lexend Medium" pitchFamily="34" charset="-120"/>
              </a:rPr>
              <a:t>S</a:t>
            </a:r>
            <a:pPr algn="ctr">
              <a:lnSpc>
                <a:spcPts val="818"/>
              </a:lnSpc>
            </a:pPr>
            <a:r>
              <a:rPr lang="en-US" sz="818" b="0" i="0" dirty="0">
                <a:solidFill>
                  <a:srgbClr val="1F1F1F"/>
                </a:solidFill>
                <a:latin typeface="Lexend Medium" pitchFamily="34" charset="0"/>
                <a:ea typeface="Lexend Medium" pitchFamily="34" charset="-122"/>
                <a:cs typeface="Lexend Medium" pitchFamily="34" charset="-120"/>
              </a:rPr>
              <a:t>u</a:t>
            </a:r>
            <a:endParaRPr lang="en-US" sz="818" dirty="0"/>
          </a:p>
        </p:txBody>
      </p:sp>
      <p:sp>
        <p:nvSpPr>
          <p:cNvPr id="65" name="Text 44"/>
          <p:cNvSpPr/>
          <p:nvPr/>
        </p:nvSpPr>
        <p:spPr>
          <a:xfrm>
            <a:off x="3038475" y="9124950"/>
            <a:ext cx="171450" cy="1047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818"/>
              </a:lnSpc>
            </a:pPr>
            <a:r>
              <a:rPr lang="en-US" sz="818" b="0" i="0" dirty="0">
                <a:solidFill>
                  <a:srgbClr val="001754"/>
                </a:solidFill>
                <a:latin typeface="Lexend Medium" pitchFamily="34" charset="0"/>
                <a:ea typeface="Lexend Medium" pitchFamily="34" charset="-122"/>
                <a:cs typeface="Lexend Medium" pitchFamily="34" charset="-120"/>
              </a:rPr>
              <a:t>2</a:t>
            </a:r>
            <a:pPr algn="ctr">
              <a:lnSpc>
                <a:spcPts val="818"/>
              </a:lnSpc>
            </a:pPr>
            <a:r>
              <a:rPr lang="en-US" sz="818" b="0" i="0" dirty="0">
                <a:solidFill>
                  <a:srgbClr val="001754"/>
                </a:solidFill>
                <a:latin typeface="Lexend Medium" pitchFamily="34" charset="0"/>
                <a:ea typeface="Lexend Medium" pitchFamily="34" charset="-122"/>
                <a:cs typeface="Lexend Medium" pitchFamily="34" charset="-120"/>
              </a:rPr>
              <a:t>9</a:t>
            </a:r>
            <a:endParaRPr lang="en-US" sz="818" dirty="0"/>
          </a:p>
        </p:txBody>
      </p:sp>
      <p:sp>
        <p:nvSpPr>
          <p:cNvPr id="66" name="Text 45"/>
          <p:cNvSpPr/>
          <p:nvPr/>
        </p:nvSpPr>
        <p:spPr>
          <a:xfrm>
            <a:off x="3352800" y="9124950"/>
            <a:ext cx="171450" cy="1047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818"/>
              </a:lnSpc>
            </a:pPr>
            <a:r>
              <a:rPr lang="en-US" sz="818" b="0" i="0" dirty="0">
                <a:solidFill>
                  <a:srgbClr val="001754"/>
                </a:solidFill>
                <a:latin typeface="Lexend Medium" pitchFamily="34" charset="0"/>
                <a:ea typeface="Lexend Medium" pitchFamily="34" charset="-122"/>
                <a:cs typeface="Lexend Medium" pitchFamily="34" charset="-120"/>
              </a:rPr>
              <a:t>3</a:t>
            </a:r>
            <a:pPr algn="ctr">
              <a:lnSpc>
                <a:spcPts val="818"/>
              </a:lnSpc>
            </a:pPr>
            <a:r>
              <a:rPr lang="en-US" sz="818" b="0" i="0" dirty="0">
                <a:solidFill>
                  <a:srgbClr val="001754"/>
                </a:solidFill>
                <a:latin typeface="Lexend Medium" pitchFamily="34" charset="0"/>
                <a:ea typeface="Lexend Medium" pitchFamily="34" charset="-122"/>
                <a:cs typeface="Lexend Medium" pitchFamily="34" charset="-120"/>
              </a:rPr>
              <a:t>0</a:t>
            </a:r>
            <a:endParaRPr lang="en-US" sz="818" dirty="0"/>
          </a:p>
        </p:txBody>
      </p:sp>
      <p:sp>
        <p:nvSpPr>
          <p:cNvPr id="67" name="Text 46"/>
          <p:cNvSpPr/>
          <p:nvPr/>
        </p:nvSpPr>
        <p:spPr>
          <a:xfrm>
            <a:off x="3667125" y="9124950"/>
            <a:ext cx="161925" cy="1047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818"/>
              </a:lnSpc>
            </a:pPr>
            <a:r>
              <a:rPr lang="en-US" sz="818" b="0" i="0" dirty="0">
                <a:solidFill>
                  <a:srgbClr val="001754"/>
                </a:solidFill>
                <a:latin typeface="Lexend Medium" pitchFamily="34" charset="0"/>
                <a:ea typeface="Lexend Medium" pitchFamily="34" charset="-122"/>
                <a:cs typeface="Lexend Medium" pitchFamily="34" charset="-120"/>
              </a:rPr>
              <a:t>3</a:t>
            </a:r>
            <a:pPr algn="ctr">
              <a:lnSpc>
                <a:spcPts val="818"/>
              </a:lnSpc>
            </a:pPr>
            <a:r>
              <a:rPr lang="en-US" sz="818" b="0" i="0" dirty="0">
                <a:solidFill>
                  <a:srgbClr val="001754"/>
                </a:solidFill>
                <a:latin typeface="Lexend Medium" pitchFamily="34" charset="0"/>
                <a:ea typeface="Lexend Medium" pitchFamily="34" charset="-122"/>
                <a:cs typeface="Lexend Medium" pitchFamily="34" charset="-120"/>
              </a:rPr>
              <a:t>1</a:t>
            </a:r>
            <a:endParaRPr lang="en-US" sz="818" dirty="0"/>
          </a:p>
        </p:txBody>
      </p:sp>
      <p:sp>
        <p:nvSpPr>
          <p:cNvPr id="68" name="Text 47"/>
          <p:cNvSpPr/>
          <p:nvPr/>
        </p:nvSpPr>
        <p:spPr>
          <a:xfrm>
            <a:off x="4010025" y="9124950"/>
            <a:ext cx="104775" cy="1047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818"/>
              </a:lnSpc>
            </a:pPr>
            <a:r>
              <a:rPr lang="en-US" sz="818" b="0" i="0" dirty="0">
                <a:solidFill>
                  <a:srgbClr val="1F1F1F"/>
                </a:solidFill>
                <a:latin typeface="Lexend Medium" pitchFamily="34" charset="0"/>
                <a:ea typeface="Lexend Medium" pitchFamily="34" charset="-122"/>
                <a:cs typeface="Lexend Medium" pitchFamily="34" charset="-120"/>
              </a:rPr>
              <a:t>1</a:t>
            </a:r>
            <a:endParaRPr lang="en-US" sz="818" dirty="0"/>
          </a:p>
        </p:txBody>
      </p:sp>
      <p:sp>
        <p:nvSpPr>
          <p:cNvPr id="69" name="Text 48"/>
          <p:cNvSpPr/>
          <p:nvPr/>
        </p:nvSpPr>
        <p:spPr>
          <a:xfrm>
            <a:off x="4314825" y="9124950"/>
            <a:ext cx="104775" cy="1047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818"/>
              </a:lnSpc>
            </a:pPr>
            <a:r>
              <a:rPr lang="en-US" sz="818" b="0" i="0" dirty="0">
                <a:solidFill>
                  <a:srgbClr val="1F1F1F"/>
                </a:solidFill>
                <a:latin typeface="Lexend Medium" pitchFamily="34" charset="0"/>
                <a:ea typeface="Lexend Medium" pitchFamily="34" charset="-122"/>
                <a:cs typeface="Lexend Medium" pitchFamily="34" charset="-120"/>
              </a:rPr>
              <a:t>2</a:t>
            </a:r>
            <a:endParaRPr lang="en-US" sz="818" dirty="0"/>
          </a:p>
        </p:txBody>
      </p:sp>
      <p:sp>
        <p:nvSpPr>
          <p:cNvPr id="70" name="Text 49"/>
          <p:cNvSpPr/>
          <p:nvPr/>
        </p:nvSpPr>
        <p:spPr>
          <a:xfrm>
            <a:off x="4629150" y="9124950"/>
            <a:ext cx="114300" cy="1047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818"/>
              </a:lnSpc>
            </a:pPr>
            <a:r>
              <a:rPr lang="en-US" sz="818" b="0" i="0" dirty="0">
                <a:solidFill>
                  <a:srgbClr val="1F1F1F"/>
                </a:solidFill>
                <a:latin typeface="Lexend Medium" pitchFamily="34" charset="0"/>
                <a:ea typeface="Lexend Medium" pitchFamily="34" charset="-122"/>
                <a:cs typeface="Lexend Medium" pitchFamily="34" charset="-120"/>
              </a:rPr>
              <a:t>3</a:t>
            </a:r>
            <a:endParaRPr lang="en-US" sz="818" dirty="0"/>
          </a:p>
        </p:txBody>
      </p:sp>
      <p:sp>
        <p:nvSpPr>
          <p:cNvPr id="71" name="Text 50"/>
          <p:cNvSpPr/>
          <p:nvPr/>
        </p:nvSpPr>
        <p:spPr>
          <a:xfrm>
            <a:off x="4933950" y="9124950"/>
            <a:ext cx="114300" cy="1047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818"/>
              </a:lnSpc>
            </a:pPr>
            <a:r>
              <a:rPr lang="en-US" sz="818" b="0" i="0" dirty="0">
                <a:solidFill>
                  <a:srgbClr val="1F1F1F"/>
                </a:solidFill>
                <a:latin typeface="Lexend Medium" pitchFamily="34" charset="0"/>
                <a:ea typeface="Lexend Medium" pitchFamily="34" charset="-122"/>
                <a:cs typeface="Lexend Medium" pitchFamily="34" charset="-120"/>
              </a:rPr>
              <a:t>4</a:t>
            </a:r>
            <a:endParaRPr lang="en-US" sz="818" dirty="0"/>
          </a:p>
        </p:txBody>
      </p:sp>
      <p:sp>
        <p:nvSpPr>
          <p:cNvPr id="72" name="Text 51"/>
          <p:cNvSpPr/>
          <p:nvPr/>
        </p:nvSpPr>
        <p:spPr>
          <a:xfrm>
            <a:off x="3067050" y="9401175"/>
            <a:ext cx="114300" cy="1047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818"/>
              </a:lnSpc>
            </a:pPr>
            <a:r>
              <a:rPr lang="en-US" sz="818" b="0" i="0" dirty="0">
                <a:solidFill>
                  <a:srgbClr val="1F1F1F"/>
                </a:solidFill>
                <a:latin typeface="Lexend Medium" pitchFamily="34" charset="0"/>
                <a:ea typeface="Lexend Medium" pitchFamily="34" charset="-122"/>
                <a:cs typeface="Lexend Medium" pitchFamily="34" charset="-120"/>
              </a:rPr>
              <a:t>5</a:t>
            </a:r>
            <a:endParaRPr lang="en-US" sz="818" dirty="0"/>
          </a:p>
        </p:txBody>
      </p:sp>
      <p:sp>
        <p:nvSpPr>
          <p:cNvPr id="73" name="Text 52"/>
          <p:cNvSpPr/>
          <p:nvPr/>
        </p:nvSpPr>
        <p:spPr>
          <a:xfrm>
            <a:off x="3381375" y="9401175"/>
            <a:ext cx="114300" cy="1047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818"/>
              </a:lnSpc>
            </a:pPr>
            <a:r>
              <a:rPr lang="en-US" sz="818" b="0" i="0" dirty="0">
                <a:solidFill>
                  <a:srgbClr val="1F1F1F"/>
                </a:solidFill>
                <a:latin typeface="Lexend Medium" pitchFamily="34" charset="0"/>
                <a:ea typeface="Lexend Medium" pitchFamily="34" charset="-122"/>
                <a:cs typeface="Lexend Medium" pitchFamily="34" charset="-120"/>
              </a:rPr>
              <a:t>6</a:t>
            </a:r>
            <a:endParaRPr lang="en-US" sz="818" dirty="0"/>
          </a:p>
        </p:txBody>
      </p:sp>
      <p:sp>
        <p:nvSpPr>
          <p:cNvPr id="74" name="Text 53"/>
          <p:cNvSpPr/>
          <p:nvPr/>
        </p:nvSpPr>
        <p:spPr>
          <a:xfrm>
            <a:off x="3695700" y="9401175"/>
            <a:ext cx="104775" cy="1047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818"/>
              </a:lnSpc>
            </a:pPr>
            <a:r>
              <a:rPr lang="en-US" sz="818" b="0" i="0" dirty="0">
                <a:solidFill>
                  <a:srgbClr val="1F1F1F"/>
                </a:solidFill>
                <a:latin typeface="Lexend Medium" pitchFamily="34" charset="0"/>
                <a:ea typeface="Lexend Medium" pitchFamily="34" charset="-122"/>
                <a:cs typeface="Lexend Medium" pitchFamily="34" charset="-120"/>
              </a:rPr>
              <a:t>7</a:t>
            </a:r>
            <a:endParaRPr lang="en-US" sz="818" dirty="0"/>
          </a:p>
        </p:txBody>
      </p:sp>
      <p:sp>
        <p:nvSpPr>
          <p:cNvPr id="75" name="Text 54"/>
          <p:cNvSpPr/>
          <p:nvPr/>
        </p:nvSpPr>
        <p:spPr>
          <a:xfrm>
            <a:off x="4000500" y="9401175"/>
            <a:ext cx="114300" cy="1047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818"/>
              </a:lnSpc>
            </a:pPr>
            <a:r>
              <a:rPr lang="en-US" sz="818" b="0" i="0" dirty="0">
                <a:solidFill>
                  <a:srgbClr val="1F1F1F"/>
                </a:solidFill>
                <a:latin typeface="Lexend Medium" pitchFamily="34" charset="0"/>
                <a:ea typeface="Lexend Medium" pitchFamily="34" charset="-122"/>
                <a:cs typeface="Lexend Medium" pitchFamily="34" charset="-120"/>
              </a:rPr>
              <a:t>8</a:t>
            </a:r>
            <a:endParaRPr lang="en-US" sz="818" dirty="0"/>
          </a:p>
        </p:txBody>
      </p:sp>
      <p:sp>
        <p:nvSpPr>
          <p:cNvPr id="76" name="Text 55"/>
          <p:cNvSpPr/>
          <p:nvPr/>
        </p:nvSpPr>
        <p:spPr>
          <a:xfrm>
            <a:off x="4314825" y="9401175"/>
            <a:ext cx="114300" cy="1047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818"/>
              </a:lnSpc>
            </a:pPr>
            <a:r>
              <a:rPr lang="en-US" sz="818" b="0" i="0" dirty="0">
                <a:solidFill>
                  <a:srgbClr val="FFFFFF"/>
                </a:solidFill>
                <a:latin typeface="Lexend Medium" pitchFamily="34" charset="0"/>
                <a:ea typeface="Lexend Medium" pitchFamily="34" charset="-122"/>
                <a:cs typeface="Lexend Medium" pitchFamily="34" charset="-120"/>
              </a:rPr>
              <a:t>9</a:t>
            </a:r>
            <a:endParaRPr lang="en-US" sz="818" dirty="0"/>
          </a:p>
        </p:txBody>
      </p:sp>
      <p:sp>
        <p:nvSpPr>
          <p:cNvPr id="77" name="Text 56"/>
          <p:cNvSpPr/>
          <p:nvPr/>
        </p:nvSpPr>
        <p:spPr>
          <a:xfrm>
            <a:off x="4600575" y="9401175"/>
            <a:ext cx="171450" cy="1047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818"/>
              </a:lnSpc>
            </a:pPr>
            <a:r>
              <a:rPr lang="en-US" sz="818" b="0" i="0" dirty="0">
                <a:solidFill>
                  <a:srgbClr val="0047FF"/>
                </a:solidFill>
                <a:latin typeface="Lexend Medium" pitchFamily="34" charset="0"/>
                <a:ea typeface="Lexend Medium" pitchFamily="34" charset="-122"/>
                <a:cs typeface="Lexend Medium" pitchFamily="34" charset="-120"/>
              </a:rPr>
              <a:t>1</a:t>
            </a:r>
            <a:pPr algn="ctr">
              <a:lnSpc>
                <a:spcPts val="818"/>
              </a:lnSpc>
            </a:pPr>
            <a:r>
              <a:rPr lang="en-US" sz="818" b="0" i="0" dirty="0">
                <a:solidFill>
                  <a:srgbClr val="0047FF"/>
                </a:solidFill>
                <a:latin typeface="Lexend Medium" pitchFamily="34" charset="0"/>
                <a:ea typeface="Lexend Medium" pitchFamily="34" charset="-122"/>
                <a:cs typeface="Lexend Medium" pitchFamily="34" charset="-120"/>
              </a:rPr>
              <a:t>0</a:t>
            </a:r>
            <a:endParaRPr lang="en-US" sz="818" dirty="0"/>
          </a:p>
        </p:txBody>
      </p:sp>
      <p:sp>
        <p:nvSpPr>
          <p:cNvPr id="78" name="Text 57"/>
          <p:cNvSpPr/>
          <p:nvPr/>
        </p:nvSpPr>
        <p:spPr>
          <a:xfrm>
            <a:off x="4914900" y="9401175"/>
            <a:ext cx="161925" cy="1047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818"/>
              </a:lnSpc>
            </a:pPr>
            <a:r>
              <a:rPr lang="en-US" sz="818" b="0" i="0" dirty="0">
                <a:solidFill>
                  <a:srgbClr val="0047FF"/>
                </a:solidFill>
                <a:latin typeface="Lexend Medium" pitchFamily="34" charset="0"/>
                <a:ea typeface="Lexend Medium" pitchFamily="34" charset="-122"/>
                <a:cs typeface="Lexend Medium" pitchFamily="34" charset="-120"/>
              </a:rPr>
              <a:t>1</a:t>
            </a:r>
            <a:pPr algn="ctr">
              <a:lnSpc>
                <a:spcPts val="818"/>
              </a:lnSpc>
            </a:pPr>
            <a:r>
              <a:rPr lang="en-US" sz="818" b="0" i="0" dirty="0">
                <a:solidFill>
                  <a:srgbClr val="0047FF"/>
                </a:solidFill>
                <a:latin typeface="Lexend Medium" pitchFamily="34" charset="0"/>
                <a:ea typeface="Lexend Medium" pitchFamily="34" charset="-122"/>
                <a:cs typeface="Lexend Medium" pitchFamily="34" charset="-120"/>
              </a:rPr>
              <a:t>1</a:t>
            </a:r>
            <a:endParaRPr lang="en-US" sz="818" dirty="0"/>
          </a:p>
        </p:txBody>
      </p:sp>
      <p:sp>
        <p:nvSpPr>
          <p:cNvPr id="79" name="Text 58"/>
          <p:cNvSpPr/>
          <p:nvPr/>
        </p:nvSpPr>
        <p:spPr>
          <a:xfrm>
            <a:off x="3048000" y="9677400"/>
            <a:ext cx="161925" cy="1047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818"/>
              </a:lnSpc>
            </a:pPr>
            <a:r>
              <a:rPr lang="en-US" sz="818" b="0" i="0" dirty="0">
                <a:solidFill>
                  <a:srgbClr val="0047FF"/>
                </a:solidFill>
                <a:latin typeface="Lexend Medium" pitchFamily="34" charset="0"/>
                <a:ea typeface="Lexend Medium" pitchFamily="34" charset="-122"/>
                <a:cs typeface="Lexend Medium" pitchFamily="34" charset="-120"/>
              </a:rPr>
              <a:t>1</a:t>
            </a:r>
            <a:pPr algn="ctr">
              <a:lnSpc>
                <a:spcPts val="818"/>
              </a:lnSpc>
            </a:pPr>
            <a:r>
              <a:rPr lang="en-US" sz="818" b="0" i="0" dirty="0">
                <a:solidFill>
                  <a:srgbClr val="0047FF"/>
                </a:solidFill>
                <a:latin typeface="Lexend Medium" pitchFamily="34" charset="0"/>
                <a:ea typeface="Lexend Medium" pitchFamily="34" charset="-122"/>
                <a:cs typeface="Lexend Medium" pitchFamily="34" charset="-120"/>
              </a:rPr>
              <a:t>2</a:t>
            </a:r>
            <a:endParaRPr lang="en-US" sz="818" dirty="0"/>
          </a:p>
        </p:txBody>
      </p:sp>
      <p:sp>
        <p:nvSpPr>
          <p:cNvPr id="80" name="Text 59"/>
          <p:cNvSpPr/>
          <p:nvPr/>
        </p:nvSpPr>
        <p:spPr>
          <a:xfrm>
            <a:off x="3352800" y="9677400"/>
            <a:ext cx="161925" cy="1047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818"/>
              </a:lnSpc>
            </a:pPr>
            <a:r>
              <a:rPr lang="en-US" sz="818" b="0" i="0" dirty="0">
                <a:solidFill>
                  <a:srgbClr val="0047FF"/>
                </a:solidFill>
                <a:latin typeface="Lexend Medium" pitchFamily="34" charset="0"/>
                <a:ea typeface="Lexend Medium" pitchFamily="34" charset="-122"/>
                <a:cs typeface="Lexend Medium" pitchFamily="34" charset="-120"/>
              </a:rPr>
              <a:t>1</a:t>
            </a:r>
            <a:pPr algn="ctr">
              <a:lnSpc>
                <a:spcPts val="818"/>
              </a:lnSpc>
            </a:pPr>
            <a:r>
              <a:rPr lang="en-US" sz="818" b="0" i="0" dirty="0">
                <a:solidFill>
                  <a:srgbClr val="0047FF"/>
                </a:solidFill>
                <a:latin typeface="Lexend Medium" pitchFamily="34" charset="0"/>
                <a:ea typeface="Lexend Medium" pitchFamily="34" charset="-122"/>
                <a:cs typeface="Lexend Medium" pitchFamily="34" charset="-120"/>
              </a:rPr>
              <a:t>3</a:t>
            </a:r>
            <a:endParaRPr lang="en-US" sz="818" dirty="0"/>
          </a:p>
        </p:txBody>
      </p:sp>
      <p:sp>
        <p:nvSpPr>
          <p:cNvPr id="81" name="Text 60"/>
          <p:cNvSpPr/>
          <p:nvPr/>
        </p:nvSpPr>
        <p:spPr>
          <a:xfrm>
            <a:off x="3657600" y="9677400"/>
            <a:ext cx="171450" cy="1047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818"/>
              </a:lnSpc>
            </a:pPr>
            <a:r>
              <a:rPr lang="en-US" sz="818" b="0" i="0" dirty="0">
                <a:solidFill>
                  <a:srgbClr val="0047FF"/>
                </a:solidFill>
                <a:latin typeface="Lexend Medium" pitchFamily="34" charset="0"/>
                <a:ea typeface="Lexend Medium" pitchFamily="34" charset="-122"/>
                <a:cs typeface="Lexend Medium" pitchFamily="34" charset="-120"/>
              </a:rPr>
              <a:t>1</a:t>
            </a:r>
            <a:pPr algn="ctr">
              <a:lnSpc>
                <a:spcPts val="818"/>
              </a:lnSpc>
            </a:pPr>
            <a:r>
              <a:rPr lang="en-US" sz="818" b="0" i="0" dirty="0">
                <a:solidFill>
                  <a:srgbClr val="0047FF"/>
                </a:solidFill>
                <a:latin typeface="Lexend Medium" pitchFamily="34" charset="0"/>
                <a:ea typeface="Lexend Medium" pitchFamily="34" charset="-122"/>
                <a:cs typeface="Lexend Medium" pitchFamily="34" charset="-120"/>
              </a:rPr>
              <a:t>4</a:t>
            </a:r>
            <a:endParaRPr lang="en-US" sz="818" dirty="0"/>
          </a:p>
        </p:txBody>
      </p:sp>
      <p:sp>
        <p:nvSpPr>
          <p:cNvPr id="82" name="Text 61"/>
          <p:cNvSpPr/>
          <p:nvPr/>
        </p:nvSpPr>
        <p:spPr>
          <a:xfrm>
            <a:off x="3971925" y="9677400"/>
            <a:ext cx="171450" cy="1047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818"/>
              </a:lnSpc>
            </a:pPr>
            <a:r>
              <a:rPr lang="en-US" sz="818" b="0" i="0" dirty="0">
                <a:solidFill>
                  <a:srgbClr val="0047FF"/>
                </a:solidFill>
                <a:latin typeface="Lexend Medium" pitchFamily="34" charset="0"/>
                <a:ea typeface="Lexend Medium" pitchFamily="34" charset="-122"/>
                <a:cs typeface="Lexend Medium" pitchFamily="34" charset="-120"/>
              </a:rPr>
              <a:t>1</a:t>
            </a:r>
            <a:pPr algn="ctr">
              <a:lnSpc>
                <a:spcPts val="818"/>
              </a:lnSpc>
            </a:pPr>
            <a:r>
              <a:rPr lang="en-US" sz="818" b="0" i="0" dirty="0">
                <a:solidFill>
                  <a:srgbClr val="0047FF"/>
                </a:solidFill>
                <a:latin typeface="Lexend Medium" pitchFamily="34" charset="0"/>
                <a:ea typeface="Lexend Medium" pitchFamily="34" charset="-122"/>
                <a:cs typeface="Lexend Medium" pitchFamily="34" charset="-120"/>
              </a:rPr>
              <a:t>5</a:t>
            </a:r>
            <a:endParaRPr lang="en-US" sz="818" dirty="0"/>
          </a:p>
        </p:txBody>
      </p:sp>
      <p:sp>
        <p:nvSpPr>
          <p:cNvPr id="83" name="Text 62"/>
          <p:cNvSpPr/>
          <p:nvPr/>
        </p:nvSpPr>
        <p:spPr>
          <a:xfrm>
            <a:off x="4286250" y="9677400"/>
            <a:ext cx="161925" cy="1047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818"/>
              </a:lnSpc>
            </a:pPr>
            <a:r>
              <a:rPr lang="en-US" sz="818" b="0" i="0" dirty="0">
                <a:solidFill>
                  <a:srgbClr val="0047FF"/>
                </a:solidFill>
                <a:latin typeface="Lexend Medium" pitchFamily="34" charset="0"/>
                <a:ea typeface="Lexend Medium" pitchFamily="34" charset="-122"/>
                <a:cs typeface="Lexend Medium" pitchFamily="34" charset="-120"/>
              </a:rPr>
              <a:t>1</a:t>
            </a:r>
            <a:pPr algn="ctr">
              <a:lnSpc>
                <a:spcPts val="818"/>
              </a:lnSpc>
            </a:pPr>
            <a:r>
              <a:rPr lang="en-US" sz="818" b="0" i="0" dirty="0">
                <a:solidFill>
                  <a:srgbClr val="0047FF"/>
                </a:solidFill>
                <a:latin typeface="Lexend Medium" pitchFamily="34" charset="0"/>
                <a:ea typeface="Lexend Medium" pitchFamily="34" charset="-122"/>
                <a:cs typeface="Lexend Medium" pitchFamily="34" charset="-120"/>
              </a:rPr>
              <a:t>6</a:t>
            </a:r>
            <a:endParaRPr lang="en-US" sz="818" dirty="0"/>
          </a:p>
        </p:txBody>
      </p:sp>
      <p:sp>
        <p:nvSpPr>
          <p:cNvPr id="84" name="Text 63"/>
          <p:cNvSpPr/>
          <p:nvPr/>
        </p:nvSpPr>
        <p:spPr>
          <a:xfrm>
            <a:off x="4600575" y="9677400"/>
            <a:ext cx="161925" cy="1047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818"/>
              </a:lnSpc>
            </a:pPr>
            <a:r>
              <a:rPr lang="en-US" sz="818" b="0" i="0" dirty="0">
                <a:solidFill>
                  <a:srgbClr val="0047FF"/>
                </a:solidFill>
                <a:latin typeface="Lexend Medium" pitchFamily="34" charset="0"/>
                <a:ea typeface="Lexend Medium" pitchFamily="34" charset="-122"/>
                <a:cs typeface="Lexend Medium" pitchFamily="34" charset="-120"/>
              </a:rPr>
              <a:t>1</a:t>
            </a:r>
            <a:pPr algn="ctr">
              <a:lnSpc>
                <a:spcPts val="818"/>
              </a:lnSpc>
            </a:pPr>
            <a:r>
              <a:rPr lang="en-US" sz="818" b="0" i="0" dirty="0">
                <a:solidFill>
                  <a:srgbClr val="0047FF"/>
                </a:solidFill>
                <a:latin typeface="Lexend Medium" pitchFamily="34" charset="0"/>
                <a:ea typeface="Lexend Medium" pitchFamily="34" charset="-122"/>
                <a:cs typeface="Lexend Medium" pitchFamily="34" charset="-120"/>
              </a:rPr>
              <a:t>7</a:t>
            </a:r>
            <a:endParaRPr lang="en-US" sz="818" dirty="0"/>
          </a:p>
        </p:txBody>
      </p:sp>
      <p:sp>
        <p:nvSpPr>
          <p:cNvPr id="85" name="Text 64"/>
          <p:cNvSpPr/>
          <p:nvPr/>
        </p:nvSpPr>
        <p:spPr>
          <a:xfrm>
            <a:off x="4905375" y="9677400"/>
            <a:ext cx="171450" cy="1047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818"/>
              </a:lnSpc>
            </a:pPr>
            <a:r>
              <a:rPr lang="en-US" sz="818" b="0" i="0" dirty="0">
                <a:solidFill>
                  <a:srgbClr val="0047FF"/>
                </a:solidFill>
                <a:latin typeface="Lexend Medium" pitchFamily="34" charset="0"/>
                <a:ea typeface="Lexend Medium" pitchFamily="34" charset="-122"/>
                <a:cs typeface="Lexend Medium" pitchFamily="34" charset="-120"/>
              </a:rPr>
              <a:t>1</a:t>
            </a:r>
            <a:pPr algn="ctr">
              <a:lnSpc>
                <a:spcPts val="818"/>
              </a:lnSpc>
            </a:pPr>
            <a:r>
              <a:rPr lang="en-US" sz="818" b="0" i="0" dirty="0">
                <a:solidFill>
                  <a:srgbClr val="0047FF"/>
                </a:solidFill>
                <a:latin typeface="Lexend Medium" pitchFamily="34" charset="0"/>
                <a:ea typeface="Lexend Medium" pitchFamily="34" charset="-122"/>
                <a:cs typeface="Lexend Medium" pitchFamily="34" charset="-120"/>
              </a:rPr>
              <a:t>8</a:t>
            </a:r>
            <a:endParaRPr lang="en-US" sz="818" dirty="0"/>
          </a:p>
        </p:txBody>
      </p:sp>
      <p:sp>
        <p:nvSpPr>
          <p:cNvPr id="86" name="Text 65"/>
          <p:cNvSpPr/>
          <p:nvPr/>
        </p:nvSpPr>
        <p:spPr>
          <a:xfrm>
            <a:off x="3048000" y="9953625"/>
            <a:ext cx="161925" cy="1047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818"/>
              </a:lnSpc>
            </a:pPr>
            <a:r>
              <a:rPr lang="en-US" sz="818" b="0" i="0" dirty="0">
                <a:solidFill>
                  <a:srgbClr val="0047FF"/>
                </a:solidFill>
                <a:latin typeface="Lexend Medium" pitchFamily="34" charset="0"/>
                <a:ea typeface="Lexend Medium" pitchFamily="34" charset="-122"/>
                <a:cs typeface="Lexend Medium" pitchFamily="34" charset="-120"/>
              </a:rPr>
              <a:t>1</a:t>
            </a:r>
            <a:pPr algn="ctr">
              <a:lnSpc>
                <a:spcPts val="818"/>
              </a:lnSpc>
            </a:pPr>
            <a:r>
              <a:rPr lang="en-US" sz="818" b="0" i="0" dirty="0">
                <a:solidFill>
                  <a:srgbClr val="0047FF"/>
                </a:solidFill>
                <a:latin typeface="Lexend Medium" pitchFamily="34" charset="0"/>
                <a:ea typeface="Lexend Medium" pitchFamily="34" charset="-122"/>
                <a:cs typeface="Lexend Medium" pitchFamily="34" charset="-120"/>
              </a:rPr>
              <a:t>9</a:t>
            </a:r>
            <a:endParaRPr lang="en-US" sz="818" dirty="0"/>
          </a:p>
        </p:txBody>
      </p:sp>
      <p:sp>
        <p:nvSpPr>
          <p:cNvPr id="87" name="Text 66"/>
          <p:cNvSpPr/>
          <p:nvPr/>
        </p:nvSpPr>
        <p:spPr>
          <a:xfrm>
            <a:off x="3352800" y="9953625"/>
            <a:ext cx="171450" cy="1047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818"/>
              </a:lnSpc>
            </a:pPr>
            <a:r>
              <a:rPr lang="en-US" sz="818" b="0" i="0" dirty="0">
                <a:solidFill>
                  <a:srgbClr val="0047FF"/>
                </a:solidFill>
                <a:latin typeface="Lexend Medium" pitchFamily="34" charset="0"/>
                <a:ea typeface="Lexend Medium" pitchFamily="34" charset="-122"/>
                <a:cs typeface="Lexend Medium" pitchFamily="34" charset="-120"/>
              </a:rPr>
              <a:t>2</a:t>
            </a:r>
            <a:pPr algn="ctr">
              <a:lnSpc>
                <a:spcPts val="818"/>
              </a:lnSpc>
            </a:pPr>
            <a:r>
              <a:rPr lang="en-US" sz="818" b="0" i="0" dirty="0">
                <a:solidFill>
                  <a:srgbClr val="0047FF"/>
                </a:solidFill>
                <a:latin typeface="Lexend Medium" pitchFamily="34" charset="0"/>
                <a:ea typeface="Lexend Medium" pitchFamily="34" charset="-122"/>
                <a:cs typeface="Lexend Medium" pitchFamily="34" charset="-120"/>
              </a:rPr>
              <a:t>0</a:t>
            </a:r>
            <a:endParaRPr lang="en-US" sz="818" dirty="0"/>
          </a:p>
        </p:txBody>
      </p:sp>
      <p:sp>
        <p:nvSpPr>
          <p:cNvPr id="88" name="Text 67"/>
          <p:cNvSpPr/>
          <p:nvPr/>
        </p:nvSpPr>
        <p:spPr>
          <a:xfrm>
            <a:off x="3667125" y="9953625"/>
            <a:ext cx="161925" cy="1047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818"/>
              </a:lnSpc>
            </a:pPr>
            <a:r>
              <a:rPr lang="en-US" sz="818" b="0" i="0" dirty="0">
                <a:solidFill>
                  <a:srgbClr val="0047FF"/>
                </a:solidFill>
                <a:latin typeface="Lexend Medium" pitchFamily="34" charset="0"/>
                <a:ea typeface="Lexend Medium" pitchFamily="34" charset="-122"/>
                <a:cs typeface="Lexend Medium" pitchFamily="34" charset="-120"/>
              </a:rPr>
              <a:t>2</a:t>
            </a:r>
            <a:pPr algn="ctr">
              <a:lnSpc>
                <a:spcPts val="818"/>
              </a:lnSpc>
            </a:pPr>
            <a:r>
              <a:rPr lang="en-US" sz="818" b="0" i="0" dirty="0">
                <a:solidFill>
                  <a:srgbClr val="0047FF"/>
                </a:solidFill>
                <a:latin typeface="Lexend Medium" pitchFamily="34" charset="0"/>
                <a:ea typeface="Lexend Medium" pitchFamily="34" charset="-122"/>
                <a:cs typeface="Lexend Medium" pitchFamily="34" charset="-120"/>
              </a:rPr>
              <a:t>1</a:t>
            </a:r>
            <a:endParaRPr lang="en-US" sz="818" dirty="0"/>
          </a:p>
        </p:txBody>
      </p:sp>
      <p:sp>
        <p:nvSpPr>
          <p:cNvPr id="89" name="Text 68"/>
          <p:cNvSpPr/>
          <p:nvPr/>
        </p:nvSpPr>
        <p:spPr>
          <a:xfrm>
            <a:off x="3981450" y="9953625"/>
            <a:ext cx="161925" cy="1047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818"/>
              </a:lnSpc>
            </a:pPr>
            <a:r>
              <a:rPr lang="en-US" sz="818" b="0" i="0" dirty="0">
                <a:solidFill>
                  <a:srgbClr val="0047FF"/>
                </a:solidFill>
                <a:latin typeface="Lexend Medium" pitchFamily="34" charset="0"/>
                <a:ea typeface="Lexend Medium" pitchFamily="34" charset="-122"/>
                <a:cs typeface="Lexend Medium" pitchFamily="34" charset="-120"/>
              </a:rPr>
              <a:t>2</a:t>
            </a:r>
            <a:pPr algn="ctr">
              <a:lnSpc>
                <a:spcPts val="818"/>
              </a:lnSpc>
            </a:pPr>
            <a:r>
              <a:rPr lang="en-US" sz="818" b="0" i="0" dirty="0">
                <a:solidFill>
                  <a:srgbClr val="0047FF"/>
                </a:solidFill>
                <a:latin typeface="Lexend Medium" pitchFamily="34" charset="0"/>
                <a:ea typeface="Lexend Medium" pitchFamily="34" charset="-122"/>
                <a:cs typeface="Lexend Medium" pitchFamily="34" charset="-120"/>
              </a:rPr>
              <a:t>2</a:t>
            </a:r>
            <a:endParaRPr lang="en-US" sz="818" dirty="0"/>
          </a:p>
        </p:txBody>
      </p:sp>
      <p:sp>
        <p:nvSpPr>
          <p:cNvPr id="90" name="Text 69"/>
          <p:cNvSpPr/>
          <p:nvPr/>
        </p:nvSpPr>
        <p:spPr>
          <a:xfrm>
            <a:off x="4286250" y="9953625"/>
            <a:ext cx="161925" cy="1047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818"/>
              </a:lnSpc>
            </a:pPr>
            <a:r>
              <a:rPr lang="en-US" sz="818" b="0" i="0" dirty="0">
                <a:solidFill>
                  <a:srgbClr val="0047FF"/>
                </a:solidFill>
                <a:latin typeface="Lexend Medium" pitchFamily="34" charset="0"/>
                <a:ea typeface="Lexend Medium" pitchFamily="34" charset="-122"/>
                <a:cs typeface="Lexend Medium" pitchFamily="34" charset="-120"/>
              </a:rPr>
              <a:t>2</a:t>
            </a:r>
            <a:pPr algn="ctr">
              <a:lnSpc>
                <a:spcPts val="818"/>
              </a:lnSpc>
            </a:pPr>
            <a:r>
              <a:rPr lang="en-US" sz="818" b="0" i="0" dirty="0">
                <a:solidFill>
                  <a:srgbClr val="0047FF"/>
                </a:solidFill>
                <a:latin typeface="Lexend Medium" pitchFamily="34" charset="0"/>
                <a:ea typeface="Lexend Medium" pitchFamily="34" charset="-122"/>
                <a:cs typeface="Lexend Medium" pitchFamily="34" charset="-120"/>
              </a:rPr>
              <a:t>3</a:t>
            </a:r>
            <a:endParaRPr lang="en-US" sz="818" dirty="0"/>
          </a:p>
        </p:txBody>
      </p:sp>
      <p:sp>
        <p:nvSpPr>
          <p:cNvPr id="91" name="Text 70"/>
          <p:cNvSpPr/>
          <p:nvPr/>
        </p:nvSpPr>
        <p:spPr>
          <a:xfrm>
            <a:off x="4600575" y="9953625"/>
            <a:ext cx="171450" cy="1047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818"/>
              </a:lnSpc>
            </a:pPr>
            <a:r>
              <a:rPr lang="en-US" sz="818" b="0" i="0" dirty="0">
                <a:solidFill>
                  <a:srgbClr val="0047FF"/>
                </a:solidFill>
                <a:latin typeface="Lexend Medium" pitchFamily="34" charset="0"/>
                <a:ea typeface="Lexend Medium" pitchFamily="34" charset="-122"/>
                <a:cs typeface="Lexend Medium" pitchFamily="34" charset="-120"/>
              </a:rPr>
              <a:t>2</a:t>
            </a:r>
            <a:pPr algn="ctr">
              <a:lnSpc>
                <a:spcPts val="818"/>
              </a:lnSpc>
            </a:pPr>
            <a:r>
              <a:rPr lang="en-US" sz="818" b="0" i="0" dirty="0">
                <a:solidFill>
                  <a:srgbClr val="0047FF"/>
                </a:solidFill>
                <a:latin typeface="Lexend Medium" pitchFamily="34" charset="0"/>
                <a:ea typeface="Lexend Medium" pitchFamily="34" charset="-122"/>
                <a:cs typeface="Lexend Medium" pitchFamily="34" charset="-120"/>
              </a:rPr>
              <a:t>4</a:t>
            </a:r>
            <a:endParaRPr lang="en-US" sz="818" dirty="0"/>
          </a:p>
        </p:txBody>
      </p:sp>
      <p:sp>
        <p:nvSpPr>
          <p:cNvPr id="92" name="Text 71"/>
          <p:cNvSpPr/>
          <p:nvPr/>
        </p:nvSpPr>
        <p:spPr>
          <a:xfrm>
            <a:off x="4905375" y="9953625"/>
            <a:ext cx="171450" cy="1047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818"/>
              </a:lnSpc>
            </a:pPr>
            <a:r>
              <a:rPr lang="en-US" sz="818" b="0" i="0" dirty="0">
                <a:solidFill>
                  <a:srgbClr val="0047FF"/>
                </a:solidFill>
                <a:latin typeface="Lexend Medium" pitchFamily="34" charset="0"/>
                <a:ea typeface="Lexend Medium" pitchFamily="34" charset="-122"/>
                <a:cs typeface="Lexend Medium" pitchFamily="34" charset="-120"/>
              </a:rPr>
              <a:t>2</a:t>
            </a:r>
            <a:pPr algn="ctr">
              <a:lnSpc>
                <a:spcPts val="818"/>
              </a:lnSpc>
            </a:pPr>
            <a:r>
              <a:rPr lang="en-US" sz="818" b="0" i="0" dirty="0">
                <a:solidFill>
                  <a:srgbClr val="0047FF"/>
                </a:solidFill>
                <a:latin typeface="Lexend Medium" pitchFamily="34" charset="0"/>
                <a:ea typeface="Lexend Medium" pitchFamily="34" charset="-122"/>
                <a:cs typeface="Lexend Medium" pitchFamily="34" charset="-120"/>
              </a:rPr>
              <a:t>5</a:t>
            </a:r>
            <a:endParaRPr lang="en-US" sz="818" dirty="0"/>
          </a:p>
        </p:txBody>
      </p:sp>
      <p:sp>
        <p:nvSpPr>
          <p:cNvPr id="93" name="Text 72"/>
          <p:cNvSpPr/>
          <p:nvPr/>
        </p:nvSpPr>
        <p:spPr>
          <a:xfrm>
            <a:off x="3038475" y="10229850"/>
            <a:ext cx="171450" cy="1047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818"/>
              </a:lnSpc>
            </a:pPr>
            <a:r>
              <a:rPr lang="en-US" sz="818" b="0" i="0" dirty="0">
                <a:solidFill>
                  <a:srgbClr val="0047FF"/>
                </a:solidFill>
                <a:latin typeface="Lexend Medium" pitchFamily="34" charset="0"/>
                <a:ea typeface="Lexend Medium" pitchFamily="34" charset="-122"/>
                <a:cs typeface="Lexend Medium" pitchFamily="34" charset="-120"/>
              </a:rPr>
              <a:t>2</a:t>
            </a:r>
            <a:pPr algn="ctr">
              <a:lnSpc>
                <a:spcPts val="818"/>
              </a:lnSpc>
            </a:pPr>
            <a:r>
              <a:rPr lang="en-US" sz="818" b="0" i="0" dirty="0">
                <a:solidFill>
                  <a:srgbClr val="0047FF"/>
                </a:solidFill>
                <a:latin typeface="Lexend Medium" pitchFamily="34" charset="0"/>
                <a:ea typeface="Lexend Medium" pitchFamily="34" charset="-122"/>
                <a:cs typeface="Lexend Medium" pitchFamily="34" charset="-120"/>
              </a:rPr>
              <a:t>6</a:t>
            </a:r>
            <a:endParaRPr lang="en-US" sz="818" dirty="0"/>
          </a:p>
        </p:txBody>
      </p:sp>
      <p:sp>
        <p:nvSpPr>
          <p:cNvPr id="94" name="Text 73"/>
          <p:cNvSpPr/>
          <p:nvPr/>
        </p:nvSpPr>
        <p:spPr>
          <a:xfrm>
            <a:off x="3352800" y="10229850"/>
            <a:ext cx="161925" cy="1047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818"/>
              </a:lnSpc>
            </a:pPr>
            <a:r>
              <a:rPr lang="en-US" sz="818" b="0" i="0" dirty="0">
                <a:solidFill>
                  <a:srgbClr val="0047FF"/>
                </a:solidFill>
                <a:latin typeface="Lexend Medium" pitchFamily="34" charset="0"/>
                <a:ea typeface="Lexend Medium" pitchFamily="34" charset="-122"/>
                <a:cs typeface="Lexend Medium" pitchFamily="34" charset="-120"/>
              </a:rPr>
              <a:t>2</a:t>
            </a:r>
            <a:pPr algn="ctr">
              <a:lnSpc>
                <a:spcPts val="818"/>
              </a:lnSpc>
            </a:pPr>
            <a:r>
              <a:rPr lang="en-US" sz="818" b="0" i="0" dirty="0">
                <a:solidFill>
                  <a:srgbClr val="0047FF"/>
                </a:solidFill>
                <a:latin typeface="Lexend Medium" pitchFamily="34" charset="0"/>
                <a:ea typeface="Lexend Medium" pitchFamily="34" charset="-122"/>
                <a:cs typeface="Lexend Medium" pitchFamily="34" charset="-120"/>
              </a:rPr>
              <a:t>7</a:t>
            </a:r>
            <a:endParaRPr lang="en-US" sz="818" dirty="0"/>
          </a:p>
        </p:txBody>
      </p:sp>
      <p:sp>
        <p:nvSpPr>
          <p:cNvPr id="95" name="Text 74"/>
          <p:cNvSpPr/>
          <p:nvPr/>
        </p:nvSpPr>
        <p:spPr>
          <a:xfrm>
            <a:off x="3657600" y="10229850"/>
            <a:ext cx="171450" cy="1047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818"/>
              </a:lnSpc>
            </a:pPr>
            <a:r>
              <a:rPr lang="en-US" sz="818" b="0" i="0" dirty="0">
                <a:solidFill>
                  <a:srgbClr val="0047FF"/>
                </a:solidFill>
                <a:latin typeface="Lexend Medium" pitchFamily="34" charset="0"/>
                <a:ea typeface="Lexend Medium" pitchFamily="34" charset="-122"/>
                <a:cs typeface="Lexend Medium" pitchFamily="34" charset="-120"/>
              </a:rPr>
              <a:t>2</a:t>
            </a:r>
            <a:pPr algn="ctr">
              <a:lnSpc>
                <a:spcPts val="818"/>
              </a:lnSpc>
            </a:pPr>
            <a:r>
              <a:rPr lang="en-US" sz="818" b="0" i="0" dirty="0">
                <a:solidFill>
                  <a:srgbClr val="0047FF"/>
                </a:solidFill>
                <a:latin typeface="Lexend Medium" pitchFamily="34" charset="0"/>
                <a:ea typeface="Lexend Medium" pitchFamily="34" charset="-122"/>
                <a:cs typeface="Lexend Medium" pitchFamily="34" charset="-120"/>
              </a:rPr>
              <a:t>8</a:t>
            </a:r>
            <a:endParaRPr lang="en-US" sz="818" dirty="0"/>
          </a:p>
        </p:txBody>
      </p:sp>
      <p:sp>
        <p:nvSpPr>
          <p:cNvPr id="96" name="Text 75"/>
          <p:cNvSpPr/>
          <p:nvPr/>
        </p:nvSpPr>
        <p:spPr>
          <a:xfrm>
            <a:off x="3971925" y="10229850"/>
            <a:ext cx="171450" cy="1047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818"/>
              </a:lnSpc>
            </a:pPr>
            <a:r>
              <a:rPr lang="en-US" sz="818" b="0" i="0" dirty="0">
                <a:solidFill>
                  <a:srgbClr val="0047FF"/>
                </a:solidFill>
                <a:latin typeface="Lexend Medium" pitchFamily="34" charset="0"/>
                <a:ea typeface="Lexend Medium" pitchFamily="34" charset="-122"/>
                <a:cs typeface="Lexend Medium" pitchFamily="34" charset="-120"/>
              </a:rPr>
              <a:t>2</a:t>
            </a:r>
            <a:pPr algn="ctr">
              <a:lnSpc>
                <a:spcPts val="818"/>
              </a:lnSpc>
            </a:pPr>
            <a:r>
              <a:rPr lang="en-US" sz="818" b="0" i="0" dirty="0">
                <a:solidFill>
                  <a:srgbClr val="0047FF"/>
                </a:solidFill>
                <a:latin typeface="Lexend Medium" pitchFamily="34" charset="0"/>
                <a:ea typeface="Lexend Medium" pitchFamily="34" charset="-122"/>
                <a:cs typeface="Lexend Medium" pitchFamily="34" charset="-120"/>
              </a:rPr>
              <a:t>9</a:t>
            </a:r>
            <a:endParaRPr lang="en-US" sz="818" dirty="0"/>
          </a:p>
        </p:txBody>
      </p:sp>
      <p:sp>
        <p:nvSpPr>
          <p:cNvPr id="97" name="Text 76"/>
          <p:cNvSpPr/>
          <p:nvPr/>
        </p:nvSpPr>
        <p:spPr>
          <a:xfrm>
            <a:off x="4286250" y="10229850"/>
            <a:ext cx="171450" cy="1047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818"/>
              </a:lnSpc>
            </a:pPr>
            <a:r>
              <a:rPr lang="en-US" sz="818" b="0" i="0" dirty="0">
                <a:solidFill>
                  <a:srgbClr val="0047FF"/>
                </a:solidFill>
                <a:latin typeface="Lexend Medium" pitchFamily="34" charset="0"/>
                <a:ea typeface="Lexend Medium" pitchFamily="34" charset="-122"/>
                <a:cs typeface="Lexend Medium" pitchFamily="34" charset="-120"/>
              </a:rPr>
              <a:t>3</a:t>
            </a:r>
            <a:pPr algn="ctr">
              <a:lnSpc>
                <a:spcPts val="818"/>
              </a:lnSpc>
            </a:pPr>
            <a:r>
              <a:rPr lang="en-US" sz="818" b="0" i="0" dirty="0">
                <a:solidFill>
                  <a:srgbClr val="0047FF"/>
                </a:solidFill>
                <a:latin typeface="Lexend Medium" pitchFamily="34" charset="0"/>
                <a:ea typeface="Lexend Medium" pitchFamily="34" charset="-122"/>
                <a:cs typeface="Lexend Medium" pitchFamily="34" charset="-120"/>
              </a:rPr>
              <a:t>0</a:t>
            </a:r>
            <a:endParaRPr lang="en-US" sz="818" dirty="0"/>
          </a:p>
        </p:txBody>
      </p:sp>
      <p:sp>
        <p:nvSpPr>
          <p:cNvPr id="98" name="Text 77"/>
          <p:cNvSpPr/>
          <p:nvPr/>
        </p:nvSpPr>
        <p:spPr>
          <a:xfrm>
            <a:off x="4629150" y="10229850"/>
            <a:ext cx="104775" cy="1047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818"/>
              </a:lnSpc>
            </a:pPr>
            <a:r>
              <a:rPr lang="en-US" sz="818" b="0" i="0" dirty="0">
                <a:solidFill>
                  <a:srgbClr val="0047FF"/>
                </a:solidFill>
                <a:latin typeface="Lexend Medium" pitchFamily="34" charset="0"/>
                <a:ea typeface="Lexend Medium" pitchFamily="34" charset="-122"/>
                <a:cs typeface="Lexend Medium" pitchFamily="34" charset="-120"/>
              </a:rPr>
              <a:t>1</a:t>
            </a:r>
            <a:endParaRPr lang="en-US" sz="818" dirty="0"/>
          </a:p>
        </p:txBody>
      </p:sp>
      <p:sp>
        <p:nvSpPr>
          <p:cNvPr id="99" name="Text 78"/>
          <p:cNvSpPr/>
          <p:nvPr/>
        </p:nvSpPr>
        <p:spPr>
          <a:xfrm>
            <a:off x="4943475" y="10229850"/>
            <a:ext cx="104775" cy="1047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818"/>
              </a:lnSpc>
            </a:pPr>
            <a:r>
              <a:rPr lang="en-US" sz="818" b="0" i="0" dirty="0">
                <a:solidFill>
                  <a:srgbClr val="0047FF"/>
                </a:solidFill>
                <a:latin typeface="Lexend Medium" pitchFamily="34" charset="0"/>
                <a:ea typeface="Lexend Medium" pitchFamily="34" charset="-122"/>
                <a:cs typeface="Lexend Medium" pitchFamily="34" charset="-120"/>
              </a:rPr>
              <a:t>2</a:t>
            </a:r>
            <a:endParaRPr lang="en-US" sz="818" dirty="0"/>
          </a:p>
        </p:txBody>
      </p:sp>
      <p:sp>
        <p:nvSpPr>
          <p:cNvPr id="100" name="Text 79"/>
          <p:cNvSpPr/>
          <p:nvPr/>
        </p:nvSpPr>
        <p:spPr>
          <a:xfrm>
            <a:off x="6067425" y="8467725"/>
            <a:ext cx="342900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091"/>
              </a:lnSpc>
            </a:pPr>
            <a:r>
              <a:rPr lang="en-US" sz="1091" b="1" i="0" spc="-75" kern="0" dirty="0">
                <a:solidFill>
                  <a:srgbClr val="141414"/>
                </a:solidFill>
                <a:latin typeface="Lexend Bold" pitchFamily="34" charset="0"/>
                <a:ea typeface="Lexend Bold" pitchFamily="34" charset="-122"/>
                <a:cs typeface="Lexend Bold" pitchFamily="34" charset="-120"/>
              </a:rPr>
              <a:t>M</a:t>
            </a:r>
            <a:pPr algn="ctr">
              <a:lnSpc>
                <a:spcPts val="1091"/>
              </a:lnSpc>
            </a:pPr>
            <a:r>
              <a:rPr lang="en-US" sz="1091" b="1" i="0" spc="-75" kern="0" dirty="0">
                <a:solidFill>
                  <a:srgbClr val="141414"/>
                </a:solidFill>
                <a:latin typeface="Lexend Bold" pitchFamily="34" charset="0"/>
                <a:ea typeface="Lexend Bold" pitchFamily="34" charset="-122"/>
                <a:cs typeface="Lexend Bold" pitchFamily="34" charset="-120"/>
              </a:rPr>
              <a:t>a</a:t>
            </a:r>
            <a:pPr algn="ctr">
              <a:lnSpc>
                <a:spcPts val="1091"/>
              </a:lnSpc>
            </a:pPr>
            <a:r>
              <a:rPr lang="en-US" sz="1091" b="1" i="0" spc="-75" kern="0" dirty="0">
                <a:solidFill>
                  <a:srgbClr val="141414"/>
                </a:solidFill>
                <a:latin typeface="Lexend Bold" pitchFamily="34" charset="0"/>
                <a:ea typeface="Lexend Bold" pitchFamily="34" charset="-122"/>
                <a:cs typeface="Lexend Bold" pitchFamily="34" charset="-120"/>
              </a:rPr>
              <a:t>y</a:t>
            </a:r>
            <a:endParaRPr lang="en-US" sz="1091" dirty="0"/>
          </a:p>
        </p:txBody>
      </p:sp>
      <p:sp>
        <p:nvSpPr>
          <p:cNvPr id="101" name="Text 80"/>
          <p:cNvSpPr/>
          <p:nvPr/>
        </p:nvSpPr>
        <p:spPr>
          <a:xfrm>
            <a:off x="6572250" y="8467725"/>
            <a:ext cx="371475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091"/>
              </a:lnSpc>
            </a:pPr>
            <a:r>
              <a:rPr lang="en-US" sz="1091" b="1" i="0" spc="-75" kern="0" dirty="0">
                <a:solidFill>
                  <a:srgbClr val="141414"/>
                </a:solidFill>
                <a:latin typeface="Lexend Bold" pitchFamily="34" charset="0"/>
                <a:ea typeface="Lexend Bold" pitchFamily="34" charset="-122"/>
                <a:cs typeface="Lexend Bold" pitchFamily="34" charset="-120"/>
              </a:rPr>
              <a:t>2</a:t>
            </a:r>
            <a:pPr algn="ctr">
              <a:lnSpc>
                <a:spcPts val="1091"/>
              </a:lnSpc>
            </a:pPr>
            <a:r>
              <a:rPr lang="en-US" sz="1091" b="1" i="0" spc="-75" kern="0" dirty="0">
                <a:solidFill>
                  <a:srgbClr val="141414"/>
                </a:solidFill>
                <a:latin typeface="Lexend Bold" pitchFamily="34" charset="0"/>
                <a:ea typeface="Lexend Bold" pitchFamily="34" charset="-122"/>
                <a:cs typeface="Lexend Bold" pitchFamily="34" charset="-120"/>
              </a:rPr>
              <a:t>0</a:t>
            </a:r>
            <a:pPr algn="ctr">
              <a:lnSpc>
                <a:spcPts val="1091"/>
              </a:lnSpc>
            </a:pPr>
            <a:r>
              <a:rPr lang="en-US" sz="1091" b="1" i="0" spc="-75" kern="0" dirty="0">
                <a:solidFill>
                  <a:srgbClr val="141414"/>
                </a:solidFill>
                <a:latin typeface="Lexend Bold" pitchFamily="34" charset="0"/>
                <a:ea typeface="Lexend Bold" pitchFamily="34" charset="-122"/>
                <a:cs typeface="Lexend Bold" pitchFamily="34" charset="-120"/>
              </a:rPr>
              <a:t>2</a:t>
            </a:r>
            <a:pPr algn="ctr">
              <a:lnSpc>
                <a:spcPts val="1091"/>
              </a:lnSpc>
            </a:pPr>
            <a:r>
              <a:rPr lang="en-US" sz="1091" b="1" i="0" spc="-75" kern="0" dirty="0">
                <a:solidFill>
                  <a:srgbClr val="141414"/>
                </a:solidFill>
                <a:latin typeface="Lexend Bold" pitchFamily="34" charset="0"/>
                <a:ea typeface="Lexend Bold" pitchFamily="34" charset="-122"/>
                <a:cs typeface="Lexend Bold" pitchFamily="34" charset="-120"/>
              </a:rPr>
              <a:t>1</a:t>
            </a:r>
            <a:endParaRPr lang="en-US" sz="1091" dirty="0"/>
          </a:p>
        </p:txBody>
      </p:sp>
      <p:sp>
        <p:nvSpPr>
          <p:cNvPr id="102" name="Text 81"/>
          <p:cNvSpPr/>
          <p:nvPr/>
        </p:nvSpPr>
        <p:spPr>
          <a:xfrm>
            <a:off x="5486400" y="8801100"/>
            <a:ext cx="209550" cy="1047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818"/>
              </a:lnSpc>
            </a:pPr>
            <a:r>
              <a:rPr lang="en-US" sz="818" b="0" i="0" dirty="0">
                <a:solidFill>
                  <a:srgbClr val="1F1F1F"/>
                </a:solidFill>
                <a:latin typeface="Lexend Medium" pitchFamily="34" charset="0"/>
                <a:ea typeface="Lexend Medium" pitchFamily="34" charset="-122"/>
                <a:cs typeface="Lexend Medium" pitchFamily="34" charset="-120"/>
              </a:rPr>
              <a:t>M</a:t>
            </a:r>
            <a:pPr algn="ctr">
              <a:lnSpc>
                <a:spcPts val="818"/>
              </a:lnSpc>
            </a:pPr>
            <a:r>
              <a:rPr lang="en-US" sz="818" b="0" i="0" dirty="0">
                <a:solidFill>
                  <a:srgbClr val="1F1F1F"/>
                </a:solidFill>
                <a:latin typeface="Lexend Medium" pitchFamily="34" charset="0"/>
                <a:ea typeface="Lexend Medium" pitchFamily="34" charset="-122"/>
                <a:cs typeface="Lexend Medium" pitchFamily="34" charset="-120"/>
              </a:rPr>
              <a:t>o</a:t>
            </a:r>
            <a:endParaRPr lang="en-US" sz="818" dirty="0"/>
          </a:p>
        </p:txBody>
      </p:sp>
      <p:sp>
        <p:nvSpPr>
          <p:cNvPr id="103" name="Text 82"/>
          <p:cNvSpPr/>
          <p:nvPr/>
        </p:nvSpPr>
        <p:spPr>
          <a:xfrm>
            <a:off x="5819775" y="8801100"/>
            <a:ext cx="171450" cy="1047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818"/>
              </a:lnSpc>
            </a:pPr>
            <a:r>
              <a:rPr lang="en-US" sz="818" b="0" i="0" dirty="0">
                <a:solidFill>
                  <a:srgbClr val="1F1F1F"/>
                </a:solidFill>
                <a:latin typeface="Lexend Medium" pitchFamily="34" charset="0"/>
                <a:ea typeface="Lexend Medium" pitchFamily="34" charset="-122"/>
                <a:cs typeface="Lexend Medium" pitchFamily="34" charset="-120"/>
              </a:rPr>
              <a:t>T</a:t>
            </a:r>
            <a:pPr algn="ctr">
              <a:lnSpc>
                <a:spcPts val="818"/>
              </a:lnSpc>
            </a:pPr>
            <a:r>
              <a:rPr lang="en-US" sz="818" b="0" i="0" dirty="0">
                <a:solidFill>
                  <a:srgbClr val="1F1F1F"/>
                </a:solidFill>
                <a:latin typeface="Lexend Medium" pitchFamily="34" charset="0"/>
                <a:ea typeface="Lexend Medium" pitchFamily="34" charset="-122"/>
                <a:cs typeface="Lexend Medium" pitchFamily="34" charset="-120"/>
              </a:rPr>
              <a:t>u</a:t>
            </a:r>
            <a:endParaRPr lang="en-US" sz="818" dirty="0"/>
          </a:p>
        </p:txBody>
      </p:sp>
      <p:sp>
        <p:nvSpPr>
          <p:cNvPr id="104" name="Text 83"/>
          <p:cNvSpPr/>
          <p:nvPr/>
        </p:nvSpPr>
        <p:spPr>
          <a:xfrm>
            <a:off x="6115050" y="8801100"/>
            <a:ext cx="209550" cy="1047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818"/>
              </a:lnSpc>
            </a:pPr>
            <a:r>
              <a:rPr lang="en-US" sz="818" b="0" i="0" dirty="0">
                <a:solidFill>
                  <a:srgbClr val="1F1F1F"/>
                </a:solidFill>
                <a:latin typeface="Lexend Medium" pitchFamily="34" charset="0"/>
                <a:ea typeface="Lexend Medium" pitchFamily="34" charset="-122"/>
                <a:cs typeface="Lexend Medium" pitchFamily="34" charset="-120"/>
              </a:rPr>
              <a:t>W</a:t>
            </a:r>
            <a:pPr algn="ctr">
              <a:lnSpc>
                <a:spcPts val="818"/>
              </a:lnSpc>
            </a:pPr>
            <a:r>
              <a:rPr lang="en-US" sz="818" b="0" i="0" dirty="0">
                <a:solidFill>
                  <a:srgbClr val="1F1F1F"/>
                </a:solidFill>
                <a:latin typeface="Lexend Medium" pitchFamily="34" charset="0"/>
                <a:ea typeface="Lexend Medium" pitchFamily="34" charset="-122"/>
                <a:cs typeface="Lexend Medium" pitchFamily="34" charset="-120"/>
              </a:rPr>
              <a:t>e</a:t>
            </a:r>
            <a:endParaRPr lang="en-US" sz="818" dirty="0"/>
          </a:p>
        </p:txBody>
      </p:sp>
      <p:sp>
        <p:nvSpPr>
          <p:cNvPr id="105" name="Text 84"/>
          <p:cNvSpPr/>
          <p:nvPr/>
        </p:nvSpPr>
        <p:spPr>
          <a:xfrm>
            <a:off x="6438900" y="8801100"/>
            <a:ext cx="180975" cy="1047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818"/>
              </a:lnSpc>
            </a:pPr>
            <a:r>
              <a:rPr lang="en-US" sz="818" b="0" i="0" dirty="0">
                <a:solidFill>
                  <a:srgbClr val="1F1F1F"/>
                </a:solidFill>
                <a:latin typeface="Lexend Medium" pitchFamily="34" charset="0"/>
                <a:ea typeface="Lexend Medium" pitchFamily="34" charset="-122"/>
                <a:cs typeface="Lexend Medium" pitchFamily="34" charset="-120"/>
              </a:rPr>
              <a:t>T</a:t>
            </a:r>
            <a:pPr algn="ctr">
              <a:lnSpc>
                <a:spcPts val="818"/>
              </a:lnSpc>
            </a:pPr>
            <a:r>
              <a:rPr lang="en-US" sz="818" b="0" i="0" dirty="0">
                <a:solidFill>
                  <a:srgbClr val="1F1F1F"/>
                </a:solidFill>
                <a:latin typeface="Lexend Medium" pitchFamily="34" charset="0"/>
                <a:ea typeface="Lexend Medium" pitchFamily="34" charset="-122"/>
                <a:cs typeface="Lexend Medium" pitchFamily="34" charset="-120"/>
              </a:rPr>
              <a:t>h</a:t>
            </a:r>
            <a:endParaRPr lang="en-US" sz="818" dirty="0"/>
          </a:p>
        </p:txBody>
      </p:sp>
      <p:sp>
        <p:nvSpPr>
          <p:cNvPr id="106" name="Text 85"/>
          <p:cNvSpPr/>
          <p:nvPr/>
        </p:nvSpPr>
        <p:spPr>
          <a:xfrm>
            <a:off x="6753225" y="8801100"/>
            <a:ext cx="161925" cy="1047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818"/>
              </a:lnSpc>
            </a:pPr>
            <a:r>
              <a:rPr lang="en-US" sz="818" b="0" i="0" dirty="0">
                <a:solidFill>
                  <a:srgbClr val="1F1F1F"/>
                </a:solidFill>
                <a:latin typeface="Lexend Medium" pitchFamily="34" charset="0"/>
                <a:ea typeface="Lexend Medium" pitchFamily="34" charset="-122"/>
                <a:cs typeface="Lexend Medium" pitchFamily="34" charset="-120"/>
              </a:rPr>
              <a:t>F</a:t>
            </a:r>
            <a:pPr algn="ctr">
              <a:lnSpc>
                <a:spcPts val="818"/>
              </a:lnSpc>
            </a:pPr>
            <a:r>
              <a:rPr lang="en-US" sz="818" b="0" i="0" dirty="0">
                <a:solidFill>
                  <a:srgbClr val="1F1F1F"/>
                </a:solidFill>
                <a:latin typeface="Lexend Medium" pitchFamily="34" charset="0"/>
                <a:ea typeface="Lexend Medium" pitchFamily="34" charset="-122"/>
                <a:cs typeface="Lexend Medium" pitchFamily="34" charset="-120"/>
              </a:rPr>
              <a:t>r</a:t>
            </a:r>
            <a:endParaRPr lang="en-US" sz="818" dirty="0"/>
          </a:p>
        </p:txBody>
      </p:sp>
      <p:sp>
        <p:nvSpPr>
          <p:cNvPr id="107" name="Text 86"/>
          <p:cNvSpPr/>
          <p:nvPr/>
        </p:nvSpPr>
        <p:spPr>
          <a:xfrm>
            <a:off x="7058025" y="8801100"/>
            <a:ext cx="180975" cy="1047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818"/>
              </a:lnSpc>
            </a:pPr>
            <a:r>
              <a:rPr lang="en-US" sz="818" b="0" i="0" dirty="0">
                <a:solidFill>
                  <a:srgbClr val="1F1F1F"/>
                </a:solidFill>
                <a:latin typeface="Lexend Medium" pitchFamily="34" charset="0"/>
                <a:ea typeface="Lexend Medium" pitchFamily="34" charset="-122"/>
                <a:cs typeface="Lexend Medium" pitchFamily="34" charset="-120"/>
              </a:rPr>
              <a:t>S</a:t>
            </a:r>
            <a:pPr algn="ctr">
              <a:lnSpc>
                <a:spcPts val="818"/>
              </a:lnSpc>
            </a:pPr>
            <a:r>
              <a:rPr lang="en-US" sz="818" b="0" i="0" dirty="0">
                <a:solidFill>
                  <a:srgbClr val="1F1F1F"/>
                </a:solidFill>
                <a:latin typeface="Lexend Medium" pitchFamily="34" charset="0"/>
                <a:ea typeface="Lexend Medium" pitchFamily="34" charset="-122"/>
                <a:cs typeface="Lexend Medium" pitchFamily="34" charset="-120"/>
              </a:rPr>
              <a:t>a</a:t>
            </a:r>
            <a:endParaRPr lang="en-US" sz="818" dirty="0"/>
          </a:p>
        </p:txBody>
      </p:sp>
      <p:sp>
        <p:nvSpPr>
          <p:cNvPr id="108" name="Text 87"/>
          <p:cNvSpPr/>
          <p:nvPr/>
        </p:nvSpPr>
        <p:spPr>
          <a:xfrm>
            <a:off x="7372350" y="8801100"/>
            <a:ext cx="180975" cy="1047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818"/>
              </a:lnSpc>
            </a:pPr>
            <a:r>
              <a:rPr lang="en-US" sz="818" b="0" i="0" dirty="0">
                <a:solidFill>
                  <a:srgbClr val="1F1F1F"/>
                </a:solidFill>
                <a:latin typeface="Lexend Medium" pitchFamily="34" charset="0"/>
                <a:ea typeface="Lexend Medium" pitchFamily="34" charset="-122"/>
                <a:cs typeface="Lexend Medium" pitchFamily="34" charset="-120"/>
              </a:rPr>
              <a:t>S</a:t>
            </a:r>
            <a:pPr algn="ctr">
              <a:lnSpc>
                <a:spcPts val="818"/>
              </a:lnSpc>
            </a:pPr>
            <a:r>
              <a:rPr lang="en-US" sz="818" b="0" i="0" dirty="0">
                <a:solidFill>
                  <a:srgbClr val="1F1F1F"/>
                </a:solidFill>
                <a:latin typeface="Lexend Medium" pitchFamily="34" charset="0"/>
                <a:ea typeface="Lexend Medium" pitchFamily="34" charset="-122"/>
                <a:cs typeface="Lexend Medium" pitchFamily="34" charset="-120"/>
              </a:rPr>
              <a:t>u</a:t>
            </a:r>
            <a:endParaRPr lang="en-US" sz="818" dirty="0"/>
          </a:p>
        </p:txBody>
      </p:sp>
      <p:sp>
        <p:nvSpPr>
          <p:cNvPr id="109" name="Text 88"/>
          <p:cNvSpPr/>
          <p:nvPr/>
        </p:nvSpPr>
        <p:spPr>
          <a:xfrm>
            <a:off x="5505450" y="9124950"/>
            <a:ext cx="171450" cy="1047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818"/>
              </a:lnSpc>
            </a:pPr>
            <a:r>
              <a:rPr lang="en-US" sz="818" b="0" i="0" dirty="0">
                <a:solidFill>
                  <a:srgbClr val="0047FF"/>
                </a:solidFill>
                <a:latin typeface="Lexend Medium" pitchFamily="34" charset="0"/>
                <a:ea typeface="Lexend Medium" pitchFamily="34" charset="-122"/>
                <a:cs typeface="Lexend Medium" pitchFamily="34" charset="-120"/>
              </a:rPr>
              <a:t>2</a:t>
            </a:r>
            <a:pPr algn="ctr">
              <a:lnSpc>
                <a:spcPts val="818"/>
              </a:lnSpc>
            </a:pPr>
            <a:r>
              <a:rPr lang="en-US" sz="818" b="0" i="0" dirty="0">
                <a:solidFill>
                  <a:srgbClr val="0047FF"/>
                </a:solidFill>
                <a:latin typeface="Lexend Medium" pitchFamily="34" charset="0"/>
                <a:ea typeface="Lexend Medium" pitchFamily="34" charset="-122"/>
                <a:cs typeface="Lexend Medium" pitchFamily="34" charset="-120"/>
              </a:rPr>
              <a:t>6</a:t>
            </a:r>
            <a:endParaRPr lang="en-US" sz="818" dirty="0"/>
          </a:p>
        </p:txBody>
      </p:sp>
      <p:sp>
        <p:nvSpPr>
          <p:cNvPr id="110" name="Text 89"/>
          <p:cNvSpPr/>
          <p:nvPr/>
        </p:nvSpPr>
        <p:spPr>
          <a:xfrm>
            <a:off x="5819775" y="9124950"/>
            <a:ext cx="161925" cy="1047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818"/>
              </a:lnSpc>
            </a:pPr>
            <a:r>
              <a:rPr lang="en-US" sz="818" b="0" i="0" dirty="0">
                <a:solidFill>
                  <a:srgbClr val="0047FF"/>
                </a:solidFill>
                <a:latin typeface="Lexend Medium" pitchFamily="34" charset="0"/>
                <a:ea typeface="Lexend Medium" pitchFamily="34" charset="-122"/>
                <a:cs typeface="Lexend Medium" pitchFamily="34" charset="-120"/>
              </a:rPr>
              <a:t>2</a:t>
            </a:r>
            <a:pPr algn="ctr">
              <a:lnSpc>
                <a:spcPts val="818"/>
              </a:lnSpc>
            </a:pPr>
            <a:r>
              <a:rPr lang="en-US" sz="818" b="0" i="0" dirty="0">
                <a:solidFill>
                  <a:srgbClr val="0047FF"/>
                </a:solidFill>
                <a:latin typeface="Lexend Medium" pitchFamily="34" charset="0"/>
                <a:ea typeface="Lexend Medium" pitchFamily="34" charset="-122"/>
                <a:cs typeface="Lexend Medium" pitchFamily="34" charset="-120"/>
              </a:rPr>
              <a:t>7</a:t>
            </a:r>
            <a:endParaRPr lang="en-US" sz="818" dirty="0"/>
          </a:p>
        </p:txBody>
      </p:sp>
      <p:sp>
        <p:nvSpPr>
          <p:cNvPr id="111" name="Text 90"/>
          <p:cNvSpPr/>
          <p:nvPr/>
        </p:nvSpPr>
        <p:spPr>
          <a:xfrm>
            <a:off x="6124575" y="9124950"/>
            <a:ext cx="171450" cy="1047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818"/>
              </a:lnSpc>
            </a:pPr>
            <a:r>
              <a:rPr lang="en-US" sz="818" b="0" i="0" dirty="0">
                <a:solidFill>
                  <a:srgbClr val="0047FF"/>
                </a:solidFill>
                <a:latin typeface="Lexend Medium" pitchFamily="34" charset="0"/>
                <a:ea typeface="Lexend Medium" pitchFamily="34" charset="-122"/>
                <a:cs typeface="Lexend Medium" pitchFamily="34" charset="-120"/>
              </a:rPr>
              <a:t>2</a:t>
            </a:r>
            <a:pPr algn="ctr">
              <a:lnSpc>
                <a:spcPts val="818"/>
              </a:lnSpc>
            </a:pPr>
            <a:r>
              <a:rPr lang="en-US" sz="818" b="0" i="0" dirty="0">
                <a:solidFill>
                  <a:srgbClr val="0047FF"/>
                </a:solidFill>
                <a:latin typeface="Lexend Medium" pitchFamily="34" charset="0"/>
                <a:ea typeface="Lexend Medium" pitchFamily="34" charset="-122"/>
                <a:cs typeface="Lexend Medium" pitchFamily="34" charset="-120"/>
              </a:rPr>
              <a:t>8</a:t>
            </a:r>
            <a:endParaRPr lang="en-US" sz="818" dirty="0"/>
          </a:p>
        </p:txBody>
      </p:sp>
      <p:sp>
        <p:nvSpPr>
          <p:cNvPr id="112" name="Text 91"/>
          <p:cNvSpPr/>
          <p:nvPr/>
        </p:nvSpPr>
        <p:spPr>
          <a:xfrm>
            <a:off x="6438900" y="9124950"/>
            <a:ext cx="171450" cy="1047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818"/>
              </a:lnSpc>
            </a:pPr>
            <a:r>
              <a:rPr lang="en-US" sz="818" b="0" i="0" dirty="0">
                <a:solidFill>
                  <a:srgbClr val="0047FF"/>
                </a:solidFill>
                <a:latin typeface="Lexend Medium" pitchFamily="34" charset="0"/>
                <a:ea typeface="Lexend Medium" pitchFamily="34" charset="-122"/>
                <a:cs typeface="Lexend Medium" pitchFamily="34" charset="-120"/>
              </a:rPr>
              <a:t>2</a:t>
            </a:r>
            <a:pPr algn="ctr">
              <a:lnSpc>
                <a:spcPts val="818"/>
              </a:lnSpc>
            </a:pPr>
            <a:r>
              <a:rPr lang="en-US" sz="818" b="0" i="0" dirty="0">
                <a:solidFill>
                  <a:srgbClr val="0047FF"/>
                </a:solidFill>
                <a:latin typeface="Lexend Medium" pitchFamily="34" charset="0"/>
                <a:ea typeface="Lexend Medium" pitchFamily="34" charset="-122"/>
                <a:cs typeface="Lexend Medium" pitchFamily="34" charset="-120"/>
              </a:rPr>
              <a:t>9</a:t>
            </a:r>
            <a:endParaRPr lang="en-US" sz="818" dirty="0"/>
          </a:p>
        </p:txBody>
      </p:sp>
      <p:sp>
        <p:nvSpPr>
          <p:cNvPr id="113" name="Text 92"/>
          <p:cNvSpPr/>
          <p:nvPr/>
        </p:nvSpPr>
        <p:spPr>
          <a:xfrm>
            <a:off x="6753225" y="9124950"/>
            <a:ext cx="171450" cy="1047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818"/>
              </a:lnSpc>
            </a:pPr>
            <a:r>
              <a:rPr lang="en-US" sz="818" b="0" i="0" dirty="0">
                <a:solidFill>
                  <a:srgbClr val="0047FF"/>
                </a:solidFill>
                <a:latin typeface="Lexend Medium" pitchFamily="34" charset="0"/>
                <a:ea typeface="Lexend Medium" pitchFamily="34" charset="-122"/>
                <a:cs typeface="Lexend Medium" pitchFamily="34" charset="-120"/>
              </a:rPr>
              <a:t>3</a:t>
            </a:r>
            <a:pPr algn="ctr">
              <a:lnSpc>
                <a:spcPts val="818"/>
              </a:lnSpc>
            </a:pPr>
            <a:r>
              <a:rPr lang="en-US" sz="818" b="0" i="0" dirty="0">
                <a:solidFill>
                  <a:srgbClr val="0047FF"/>
                </a:solidFill>
                <a:latin typeface="Lexend Medium" pitchFamily="34" charset="0"/>
                <a:ea typeface="Lexend Medium" pitchFamily="34" charset="-122"/>
                <a:cs typeface="Lexend Medium" pitchFamily="34" charset="-120"/>
              </a:rPr>
              <a:t>0</a:t>
            </a:r>
            <a:endParaRPr lang="en-US" sz="818" dirty="0"/>
          </a:p>
        </p:txBody>
      </p:sp>
      <p:sp>
        <p:nvSpPr>
          <p:cNvPr id="114" name="Text 93"/>
          <p:cNvSpPr/>
          <p:nvPr/>
        </p:nvSpPr>
        <p:spPr>
          <a:xfrm>
            <a:off x="7096125" y="9124950"/>
            <a:ext cx="104775" cy="1047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818"/>
              </a:lnSpc>
            </a:pPr>
            <a:r>
              <a:rPr lang="en-US" sz="818" b="0" i="0" dirty="0">
                <a:solidFill>
                  <a:srgbClr val="0047FF"/>
                </a:solidFill>
                <a:latin typeface="Lexend Medium" pitchFamily="34" charset="0"/>
                <a:ea typeface="Lexend Medium" pitchFamily="34" charset="-122"/>
                <a:cs typeface="Lexend Medium" pitchFamily="34" charset="-120"/>
              </a:rPr>
              <a:t>1</a:t>
            </a:r>
            <a:endParaRPr lang="en-US" sz="818" dirty="0"/>
          </a:p>
        </p:txBody>
      </p:sp>
      <p:sp>
        <p:nvSpPr>
          <p:cNvPr id="115" name="Text 94"/>
          <p:cNvSpPr/>
          <p:nvPr/>
        </p:nvSpPr>
        <p:spPr>
          <a:xfrm>
            <a:off x="7410450" y="9124950"/>
            <a:ext cx="104775" cy="1047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818"/>
              </a:lnSpc>
            </a:pPr>
            <a:r>
              <a:rPr lang="en-US" sz="818" b="0" i="0" dirty="0">
                <a:solidFill>
                  <a:srgbClr val="0047FF"/>
                </a:solidFill>
                <a:latin typeface="Lexend Medium" pitchFamily="34" charset="0"/>
                <a:ea typeface="Lexend Medium" pitchFamily="34" charset="-122"/>
                <a:cs typeface="Lexend Medium" pitchFamily="34" charset="-120"/>
              </a:rPr>
              <a:t>2</a:t>
            </a:r>
            <a:endParaRPr lang="en-US" sz="818" dirty="0"/>
          </a:p>
        </p:txBody>
      </p:sp>
      <p:sp>
        <p:nvSpPr>
          <p:cNvPr id="116" name="Text 95"/>
          <p:cNvSpPr/>
          <p:nvPr/>
        </p:nvSpPr>
        <p:spPr>
          <a:xfrm>
            <a:off x="5534025" y="9401175"/>
            <a:ext cx="114300" cy="1047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818"/>
              </a:lnSpc>
            </a:pPr>
            <a:r>
              <a:rPr lang="en-US" sz="818" b="0" i="0" dirty="0">
                <a:solidFill>
                  <a:srgbClr val="0047FF"/>
                </a:solidFill>
                <a:latin typeface="Lexend Medium" pitchFamily="34" charset="0"/>
                <a:ea typeface="Lexend Medium" pitchFamily="34" charset="-122"/>
                <a:cs typeface="Lexend Medium" pitchFamily="34" charset="-120"/>
              </a:rPr>
              <a:t>3</a:t>
            </a:r>
            <a:endParaRPr lang="en-US" sz="818" dirty="0"/>
          </a:p>
        </p:txBody>
      </p:sp>
      <p:sp>
        <p:nvSpPr>
          <p:cNvPr id="117" name="Text 96"/>
          <p:cNvSpPr/>
          <p:nvPr/>
        </p:nvSpPr>
        <p:spPr>
          <a:xfrm>
            <a:off x="5838825" y="9401175"/>
            <a:ext cx="114300" cy="1047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818"/>
              </a:lnSpc>
            </a:pPr>
            <a:r>
              <a:rPr lang="en-US" sz="818" b="0" i="0" dirty="0">
                <a:solidFill>
                  <a:srgbClr val="0047FF"/>
                </a:solidFill>
                <a:latin typeface="Lexend Medium" pitchFamily="34" charset="0"/>
                <a:ea typeface="Lexend Medium" pitchFamily="34" charset="-122"/>
                <a:cs typeface="Lexend Medium" pitchFamily="34" charset="-120"/>
              </a:rPr>
              <a:t>4</a:t>
            </a:r>
            <a:endParaRPr lang="en-US" sz="818" dirty="0"/>
          </a:p>
        </p:txBody>
      </p:sp>
      <p:sp>
        <p:nvSpPr>
          <p:cNvPr id="118" name="Text 97"/>
          <p:cNvSpPr/>
          <p:nvPr/>
        </p:nvSpPr>
        <p:spPr>
          <a:xfrm>
            <a:off x="6153150" y="9401175"/>
            <a:ext cx="114300" cy="1047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818"/>
              </a:lnSpc>
            </a:pPr>
            <a:r>
              <a:rPr lang="en-US" sz="818" b="0" i="0" dirty="0">
                <a:solidFill>
                  <a:srgbClr val="0047FF"/>
                </a:solidFill>
                <a:latin typeface="Lexend Medium" pitchFamily="34" charset="0"/>
                <a:ea typeface="Lexend Medium" pitchFamily="34" charset="-122"/>
                <a:cs typeface="Lexend Medium" pitchFamily="34" charset="-120"/>
              </a:rPr>
              <a:t>5</a:t>
            </a:r>
            <a:endParaRPr lang="en-US" sz="818" dirty="0"/>
          </a:p>
        </p:txBody>
      </p:sp>
      <p:sp>
        <p:nvSpPr>
          <p:cNvPr id="119" name="Text 98"/>
          <p:cNvSpPr/>
          <p:nvPr/>
        </p:nvSpPr>
        <p:spPr>
          <a:xfrm>
            <a:off x="6467475" y="9401175"/>
            <a:ext cx="114300" cy="1047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818"/>
              </a:lnSpc>
            </a:pPr>
            <a:r>
              <a:rPr lang="en-US" sz="818" b="0" i="0" dirty="0">
                <a:solidFill>
                  <a:srgbClr val="FFFFFF"/>
                </a:solidFill>
                <a:latin typeface="Lexend Medium" pitchFamily="34" charset="0"/>
                <a:ea typeface="Lexend Medium" pitchFamily="34" charset="-122"/>
                <a:cs typeface="Lexend Medium" pitchFamily="34" charset="-120"/>
              </a:rPr>
              <a:t>6</a:t>
            </a:r>
            <a:endParaRPr lang="en-US" sz="818" dirty="0"/>
          </a:p>
        </p:txBody>
      </p:sp>
      <p:sp>
        <p:nvSpPr>
          <p:cNvPr id="120" name="Text 99"/>
          <p:cNvSpPr/>
          <p:nvPr/>
        </p:nvSpPr>
        <p:spPr>
          <a:xfrm>
            <a:off x="6781800" y="9401175"/>
            <a:ext cx="104775" cy="1047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818"/>
              </a:lnSpc>
            </a:pPr>
            <a:r>
              <a:rPr lang="en-US" sz="818" b="0" i="0" dirty="0">
                <a:solidFill>
                  <a:srgbClr val="1F1F1F"/>
                </a:solidFill>
                <a:latin typeface="Lexend Medium" pitchFamily="34" charset="0"/>
                <a:ea typeface="Lexend Medium" pitchFamily="34" charset="-122"/>
                <a:cs typeface="Lexend Medium" pitchFamily="34" charset="-120"/>
              </a:rPr>
              <a:t>7</a:t>
            </a:r>
            <a:endParaRPr lang="en-US" sz="818" dirty="0"/>
          </a:p>
        </p:txBody>
      </p:sp>
      <p:sp>
        <p:nvSpPr>
          <p:cNvPr id="121" name="Text 100"/>
          <p:cNvSpPr/>
          <p:nvPr/>
        </p:nvSpPr>
        <p:spPr>
          <a:xfrm>
            <a:off x="7086600" y="9401175"/>
            <a:ext cx="114300" cy="1047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818"/>
              </a:lnSpc>
            </a:pPr>
            <a:r>
              <a:rPr lang="en-US" sz="818" b="0" i="0" dirty="0">
                <a:solidFill>
                  <a:srgbClr val="1F1F1F"/>
                </a:solidFill>
                <a:latin typeface="Lexend Medium" pitchFamily="34" charset="0"/>
                <a:ea typeface="Lexend Medium" pitchFamily="34" charset="-122"/>
                <a:cs typeface="Lexend Medium" pitchFamily="34" charset="-120"/>
              </a:rPr>
              <a:t>8</a:t>
            </a:r>
            <a:endParaRPr lang="en-US" sz="818" dirty="0"/>
          </a:p>
        </p:txBody>
      </p:sp>
      <p:sp>
        <p:nvSpPr>
          <p:cNvPr id="122" name="Text 101"/>
          <p:cNvSpPr/>
          <p:nvPr/>
        </p:nvSpPr>
        <p:spPr>
          <a:xfrm>
            <a:off x="7400925" y="9401175"/>
            <a:ext cx="114300" cy="1047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818"/>
              </a:lnSpc>
            </a:pPr>
            <a:r>
              <a:rPr lang="en-US" sz="818" b="0" i="0" dirty="0">
                <a:solidFill>
                  <a:srgbClr val="1F1F1F"/>
                </a:solidFill>
                <a:latin typeface="Lexend Medium" pitchFamily="34" charset="0"/>
                <a:ea typeface="Lexend Medium" pitchFamily="34" charset="-122"/>
                <a:cs typeface="Lexend Medium" pitchFamily="34" charset="-120"/>
              </a:rPr>
              <a:t>9</a:t>
            </a:r>
            <a:endParaRPr lang="en-US" sz="818" dirty="0"/>
          </a:p>
        </p:txBody>
      </p:sp>
      <p:sp>
        <p:nvSpPr>
          <p:cNvPr id="123" name="Text 102"/>
          <p:cNvSpPr/>
          <p:nvPr/>
        </p:nvSpPr>
        <p:spPr>
          <a:xfrm>
            <a:off x="5505450" y="9677400"/>
            <a:ext cx="171450" cy="1047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818"/>
              </a:lnSpc>
            </a:pPr>
            <a:r>
              <a:rPr lang="en-US" sz="818" b="0" i="0" dirty="0">
                <a:solidFill>
                  <a:srgbClr val="1F1F1F"/>
                </a:solidFill>
                <a:latin typeface="Lexend Medium" pitchFamily="34" charset="0"/>
                <a:ea typeface="Lexend Medium" pitchFamily="34" charset="-122"/>
                <a:cs typeface="Lexend Medium" pitchFamily="34" charset="-120"/>
              </a:rPr>
              <a:t>1</a:t>
            </a:r>
            <a:pPr algn="ctr">
              <a:lnSpc>
                <a:spcPts val="818"/>
              </a:lnSpc>
            </a:pPr>
            <a:r>
              <a:rPr lang="en-US" sz="818" b="0" i="0" dirty="0">
                <a:solidFill>
                  <a:srgbClr val="1F1F1F"/>
                </a:solidFill>
                <a:latin typeface="Lexend Medium" pitchFamily="34" charset="0"/>
                <a:ea typeface="Lexend Medium" pitchFamily="34" charset="-122"/>
                <a:cs typeface="Lexend Medium" pitchFamily="34" charset="-120"/>
              </a:rPr>
              <a:t>0</a:t>
            </a:r>
            <a:endParaRPr lang="en-US" sz="818" dirty="0"/>
          </a:p>
        </p:txBody>
      </p:sp>
      <p:sp>
        <p:nvSpPr>
          <p:cNvPr id="124" name="Text 103"/>
          <p:cNvSpPr/>
          <p:nvPr/>
        </p:nvSpPr>
        <p:spPr>
          <a:xfrm>
            <a:off x="5819775" y="9677400"/>
            <a:ext cx="161925" cy="1047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818"/>
              </a:lnSpc>
            </a:pPr>
            <a:r>
              <a:rPr lang="en-US" sz="818" b="0" i="0" dirty="0">
                <a:solidFill>
                  <a:srgbClr val="1F1F1F"/>
                </a:solidFill>
                <a:latin typeface="Lexend Medium" pitchFamily="34" charset="0"/>
                <a:ea typeface="Lexend Medium" pitchFamily="34" charset="-122"/>
                <a:cs typeface="Lexend Medium" pitchFamily="34" charset="-120"/>
              </a:rPr>
              <a:t>1</a:t>
            </a:r>
            <a:pPr algn="ctr">
              <a:lnSpc>
                <a:spcPts val="818"/>
              </a:lnSpc>
            </a:pPr>
            <a:r>
              <a:rPr lang="en-US" sz="818" b="0" i="0" dirty="0">
                <a:solidFill>
                  <a:srgbClr val="1F1F1F"/>
                </a:solidFill>
                <a:latin typeface="Lexend Medium" pitchFamily="34" charset="0"/>
                <a:ea typeface="Lexend Medium" pitchFamily="34" charset="-122"/>
                <a:cs typeface="Lexend Medium" pitchFamily="34" charset="-120"/>
              </a:rPr>
              <a:t>1</a:t>
            </a:r>
            <a:endParaRPr lang="en-US" sz="818" dirty="0"/>
          </a:p>
        </p:txBody>
      </p:sp>
      <p:sp>
        <p:nvSpPr>
          <p:cNvPr id="125" name="Text 104"/>
          <p:cNvSpPr/>
          <p:nvPr/>
        </p:nvSpPr>
        <p:spPr>
          <a:xfrm>
            <a:off x="6134100" y="9677400"/>
            <a:ext cx="161925" cy="1047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818"/>
              </a:lnSpc>
            </a:pPr>
            <a:r>
              <a:rPr lang="en-US" sz="818" b="0" i="0" dirty="0">
                <a:solidFill>
                  <a:srgbClr val="1F1F1F"/>
                </a:solidFill>
                <a:latin typeface="Lexend Medium" pitchFamily="34" charset="0"/>
                <a:ea typeface="Lexend Medium" pitchFamily="34" charset="-122"/>
                <a:cs typeface="Lexend Medium" pitchFamily="34" charset="-120"/>
              </a:rPr>
              <a:t>1</a:t>
            </a:r>
            <a:pPr algn="ctr">
              <a:lnSpc>
                <a:spcPts val="818"/>
              </a:lnSpc>
            </a:pPr>
            <a:r>
              <a:rPr lang="en-US" sz="818" b="0" i="0" dirty="0">
                <a:solidFill>
                  <a:srgbClr val="1F1F1F"/>
                </a:solidFill>
                <a:latin typeface="Lexend Medium" pitchFamily="34" charset="0"/>
                <a:ea typeface="Lexend Medium" pitchFamily="34" charset="-122"/>
                <a:cs typeface="Lexend Medium" pitchFamily="34" charset="-120"/>
              </a:rPr>
              <a:t>2</a:t>
            </a:r>
            <a:endParaRPr lang="en-US" sz="818" dirty="0"/>
          </a:p>
        </p:txBody>
      </p:sp>
      <p:sp>
        <p:nvSpPr>
          <p:cNvPr id="126" name="Text 105"/>
          <p:cNvSpPr/>
          <p:nvPr/>
        </p:nvSpPr>
        <p:spPr>
          <a:xfrm>
            <a:off x="6438900" y="9677400"/>
            <a:ext cx="161925" cy="1047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818"/>
              </a:lnSpc>
            </a:pPr>
            <a:r>
              <a:rPr lang="en-US" sz="818" b="0" i="0" dirty="0">
                <a:solidFill>
                  <a:srgbClr val="1F1F1F"/>
                </a:solidFill>
                <a:latin typeface="Lexend Medium" pitchFamily="34" charset="0"/>
                <a:ea typeface="Lexend Medium" pitchFamily="34" charset="-122"/>
                <a:cs typeface="Lexend Medium" pitchFamily="34" charset="-120"/>
              </a:rPr>
              <a:t>1</a:t>
            </a:r>
            <a:pPr algn="ctr">
              <a:lnSpc>
                <a:spcPts val="818"/>
              </a:lnSpc>
            </a:pPr>
            <a:r>
              <a:rPr lang="en-US" sz="818" b="0" i="0" dirty="0">
                <a:solidFill>
                  <a:srgbClr val="1F1F1F"/>
                </a:solidFill>
                <a:latin typeface="Lexend Medium" pitchFamily="34" charset="0"/>
                <a:ea typeface="Lexend Medium" pitchFamily="34" charset="-122"/>
                <a:cs typeface="Lexend Medium" pitchFamily="34" charset="-120"/>
              </a:rPr>
              <a:t>3</a:t>
            </a:r>
            <a:endParaRPr lang="en-US" sz="818" dirty="0"/>
          </a:p>
        </p:txBody>
      </p:sp>
      <p:sp>
        <p:nvSpPr>
          <p:cNvPr id="127" name="Text 106"/>
          <p:cNvSpPr/>
          <p:nvPr/>
        </p:nvSpPr>
        <p:spPr>
          <a:xfrm>
            <a:off x="6753225" y="9677400"/>
            <a:ext cx="171450" cy="1047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818"/>
              </a:lnSpc>
            </a:pPr>
            <a:r>
              <a:rPr lang="en-US" sz="818" b="0" i="0" dirty="0">
                <a:solidFill>
                  <a:srgbClr val="1F1F1F"/>
                </a:solidFill>
                <a:latin typeface="Lexend Medium" pitchFamily="34" charset="0"/>
                <a:ea typeface="Lexend Medium" pitchFamily="34" charset="-122"/>
                <a:cs typeface="Lexend Medium" pitchFamily="34" charset="-120"/>
              </a:rPr>
              <a:t>1</a:t>
            </a:r>
            <a:pPr algn="ctr">
              <a:lnSpc>
                <a:spcPts val="818"/>
              </a:lnSpc>
            </a:pPr>
            <a:r>
              <a:rPr lang="en-US" sz="818" b="0" i="0" dirty="0">
                <a:solidFill>
                  <a:srgbClr val="1F1F1F"/>
                </a:solidFill>
                <a:latin typeface="Lexend Medium" pitchFamily="34" charset="0"/>
                <a:ea typeface="Lexend Medium" pitchFamily="34" charset="-122"/>
                <a:cs typeface="Lexend Medium" pitchFamily="34" charset="-120"/>
              </a:rPr>
              <a:t>4</a:t>
            </a:r>
            <a:endParaRPr lang="en-US" sz="818" dirty="0"/>
          </a:p>
        </p:txBody>
      </p:sp>
      <p:sp>
        <p:nvSpPr>
          <p:cNvPr id="128" name="Text 107"/>
          <p:cNvSpPr/>
          <p:nvPr/>
        </p:nvSpPr>
        <p:spPr>
          <a:xfrm>
            <a:off x="7058025" y="9677400"/>
            <a:ext cx="171450" cy="1047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818"/>
              </a:lnSpc>
            </a:pPr>
            <a:r>
              <a:rPr lang="en-US" sz="818" b="0" i="0" dirty="0">
                <a:solidFill>
                  <a:srgbClr val="1F1F1F"/>
                </a:solidFill>
                <a:latin typeface="Lexend Medium" pitchFamily="34" charset="0"/>
                <a:ea typeface="Lexend Medium" pitchFamily="34" charset="-122"/>
                <a:cs typeface="Lexend Medium" pitchFamily="34" charset="-120"/>
              </a:rPr>
              <a:t>1</a:t>
            </a:r>
            <a:pPr algn="ctr">
              <a:lnSpc>
                <a:spcPts val="818"/>
              </a:lnSpc>
            </a:pPr>
            <a:r>
              <a:rPr lang="en-US" sz="818" b="0" i="0" dirty="0">
                <a:solidFill>
                  <a:srgbClr val="1F1F1F"/>
                </a:solidFill>
                <a:latin typeface="Lexend Medium" pitchFamily="34" charset="0"/>
                <a:ea typeface="Lexend Medium" pitchFamily="34" charset="-122"/>
                <a:cs typeface="Lexend Medium" pitchFamily="34" charset="-120"/>
              </a:rPr>
              <a:t>5</a:t>
            </a:r>
            <a:endParaRPr lang="en-US" sz="818" dirty="0"/>
          </a:p>
        </p:txBody>
      </p:sp>
      <p:sp>
        <p:nvSpPr>
          <p:cNvPr id="129" name="Text 108"/>
          <p:cNvSpPr/>
          <p:nvPr/>
        </p:nvSpPr>
        <p:spPr>
          <a:xfrm>
            <a:off x="7381875" y="9677400"/>
            <a:ext cx="161925" cy="1047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818"/>
              </a:lnSpc>
            </a:pPr>
            <a:r>
              <a:rPr lang="en-US" sz="818" b="0" i="0" dirty="0">
                <a:solidFill>
                  <a:srgbClr val="1F1F1F"/>
                </a:solidFill>
                <a:latin typeface="Lexend Medium" pitchFamily="34" charset="0"/>
                <a:ea typeface="Lexend Medium" pitchFamily="34" charset="-122"/>
                <a:cs typeface="Lexend Medium" pitchFamily="34" charset="-120"/>
              </a:rPr>
              <a:t>1</a:t>
            </a:r>
            <a:pPr algn="ctr">
              <a:lnSpc>
                <a:spcPts val="818"/>
              </a:lnSpc>
            </a:pPr>
            <a:r>
              <a:rPr lang="en-US" sz="818" b="0" i="0" dirty="0">
                <a:solidFill>
                  <a:srgbClr val="1F1F1F"/>
                </a:solidFill>
                <a:latin typeface="Lexend Medium" pitchFamily="34" charset="0"/>
                <a:ea typeface="Lexend Medium" pitchFamily="34" charset="-122"/>
                <a:cs typeface="Lexend Medium" pitchFamily="34" charset="-120"/>
              </a:rPr>
              <a:t>6</a:t>
            </a:r>
            <a:endParaRPr lang="en-US" sz="818" dirty="0"/>
          </a:p>
        </p:txBody>
      </p:sp>
      <p:sp>
        <p:nvSpPr>
          <p:cNvPr id="130" name="Text 109"/>
          <p:cNvSpPr/>
          <p:nvPr/>
        </p:nvSpPr>
        <p:spPr>
          <a:xfrm>
            <a:off x="5505450" y="9953625"/>
            <a:ext cx="161925" cy="1047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818"/>
              </a:lnSpc>
            </a:pPr>
            <a:r>
              <a:rPr lang="en-US" sz="818" b="0" i="0" dirty="0">
                <a:solidFill>
                  <a:srgbClr val="1F1F1F"/>
                </a:solidFill>
                <a:latin typeface="Lexend Medium" pitchFamily="34" charset="0"/>
                <a:ea typeface="Lexend Medium" pitchFamily="34" charset="-122"/>
                <a:cs typeface="Lexend Medium" pitchFamily="34" charset="-120"/>
              </a:rPr>
              <a:t>1</a:t>
            </a:r>
            <a:pPr algn="ctr">
              <a:lnSpc>
                <a:spcPts val="818"/>
              </a:lnSpc>
            </a:pPr>
            <a:r>
              <a:rPr lang="en-US" sz="818" b="0" i="0" dirty="0">
                <a:solidFill>
                  <a:srgbClr val="1F1F1F"/>
                </a:solidFill>
                <a:latin typeface="Lexend Medium" pitchFamily="34" charset="0"/>
                <a:ea typeface="Lexend Medium" pitchFamily="34" charset="-122"/>
                <a:cs typeface="Lexend Medium" pitchFamily="34" charset="-120"/>
              </a:rPr>
              <a:t>7</a:t>
            </a:r>
            <a:endParaRPr lang="en-US" sz="818" dirty="0"/>
          </a:p>
        </p:txBody>
      </p:sp>
      <p:sp>
        <p:nvSpPr>
          <p:cNvPr id="131" name="Text 110"/>
          <p:cNvSpPr/>
          <p:nvPr/>
        </p:nvSpPr>
        <p:spPr>
          <a:xfrm>
            <a:off x="5810250" y="9953625"/>
            <a:ext cx="171450" cy="1047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818"/>
              </a:lnSpc>
            </a:pPr>
            <a:r>
              <a:rPr lang="en-US" sz="818" b="0" i="0" dirty="0">
                <a:solidFill>
                  <a:srgbClr val="1F1F1F"/>
                </a:solidFill>
                <a:latin typeface="Lexend Medium" pitchFamily="34" charset="0"/>
                <a:ea typeface="Lexend Medium" pitchFamily="34" charset="-122"/>
                <a:cs typeface="Lexend Medium" pitchFamily="34" charset="-120"/>
              </a:rPr>
              <a:t>1</a:t>
            </a:r>
            <a:pPr algn="ctr">
              <a:lnSpc>
                <a:spcPts val="818"/>
              </a:lnSpc>
            </a:pPr>
            <a:r>
              <a:rPr lang="en-US" sz="818" b="0" i="0" dirty="0">
                <a:solidFill>
                  <a:srgbClr val="1F1F1F"/>
                </a:solidFill>
                <a:latin typeface="Lexend Medium" pitchFamily="34" charset="0"/>
                <a:ea typeface="Lexend Medium" pitchFamily="34" charset="-122"/>
                <a:cs typeface="Lexend Medium" pitchFamily="34" charset="-120"/>
              </a:rPr>
              <a:t>8</a:t>
            </a:r>
            <a:endParaRPr lang="en-US" sz="818" dirty="0"/>
          </a:p>
        </p:txBody>
      </p:sp>
      <p:sp>
        <p:nvSpPr>
          <p:cNvPr id="132" name="Text 111"/>
          <p:cNvSpPr/>
          <p:nvPr/>
        </p:nvSpPr>
        <p:spPr>
          <a:xfrm>
            <a:off x="6134100" y="9953625"/>
            <a:ext cx="161925" cy="1047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818"/>
              </a:lnSpc>
            </a:pPr>
            <a:r>
              <a:rPr lang="en-US" sz="818" b="0" i="0" dirty="0">
                <a:solidFill>
                  <a:srgbClr val="1F1F1F"/>
                </a:solidFill>
                <a:latin typeface="Lexend Medium" pitchFamily="34" charset="0"/>
                <a:ea typeface="Lexend Medium" pitchFamily="34" charset="-122"/>
                <a:cs typeface="Lexend Medium" pitchFamily="34" charset="-120"/>
              </a:rPr>
              <a:t>1</a:t>
            </a:r>
            <a:pPr algn="ctr">
              <a:lnSpc>
                <a:spcPts val="818"/>
              </a:lnSpc>
            </a:pPr>
            <a:r>
              <a:rPr lang="en-US" sz="818" b="0" i="0" dirty="0">
                <a:solidFill>
                  <a:srgbClr val="1F1F1F"/>
                </a:solidFill>
                <a:latin typeface="Lexend Medium" pitchFamily="34" charset="0"/>
                <a:ea typeface="Lexend Medium" pitchFamily="34" charset="-122"/>
                <a:cs typeface="Lexend Medium" pitchFamily="34" charset="-120"/>
              </a:rPr>
              <a:t>9</a:t>
            </a:r>
            <a:endParaRPr lang="en-US" sz="818" dirty="0"/>
          </a:p>
        </p:txBody>
      </p:sp>
      <p:sp>
        <p:nvSpPr>
          <p:cNvPr id="133" name="Text 112"/>
          <p:cNvSpPr/>
          <p:nvPr/>
        </p:nvSpPr>
        <p:spPr>
          <a:xfrm>
            <a:off x="6438900" y="9953625"/>
            <a:ext cx="171450" cy="1047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818"/>
              </a:lnSpc>
            </a:pPr>
            <a:r>
              <a:rPr lang="en-US" sz="818" b="0" i="0" dirty="0">
                <a:solidFill>
                  <a:srgbClr val="1F1F1F"/>
                </a:solidFill>
                <a:latin typeface="Lexend Medium" pitchFamily="34" charset="0"/>
                <a:ea typeface="Lexend Medium" pitchFamily="34" charset="-122"/>
                <a:cs typeface="Lexend Medium" pitchFamily="34" charset="-120"/>
              </a:rPr>
              <a:t>2</a:t>
            </a:r>
            <a:pPr algn="ctr">
              <a:lnSpc>
                <a:spcPts val="818"/>
              </a:lnSpc>
            </a:pPr>
            <a:r>
              <a:rPr lang="en-US" sz="818" b="0" i="0" dirty="0">
                <a:solidFill>
                  <a:srgbClr val="1F1F1F"/>
                </a:solidFill>
                <a:latin typeface="Lexend Medium" pitchFamily="34" charset="0"/>
                <a:ea typeface="Lexend Medium" pitchFamily="34" charset="-122"/>
                <a:cs typeface="Lexend Medium" pitchFamily="34" charset="-120"/>
              </a:rPr>
              <a:t>0</a:t>
            </a:r>
            <a:endParaRPr lang="en-US" sz="818" dirty="0"/>
          </a:p>
        </p:txBody>
      </p:sp>
      <p:sp>
        <p:nvSpPr>
          <p:cNvPr id="134" name="Text 113"/>
          <p:cNvSpPr/>
          <p:nvPr/>
        </p:nvSpPr>
        <p:spPr>
          <a:xfrm>
            <a:off x="6753225" y="9953625"/>
            <a:ext cx="161925" cy="1047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818"/>
              </a:lnSpc>
            </a:pPr>
            <a:r>
              <a:rPr lang="en-US" sz="818" b="0" i="0" dirty="0">
                <a:solidFill>
                  <a:srgbClr val="1F1F1F"/>
                </a:solidFill>
                <a:latin typeface="Lexend Medium" pitchFamily="34" charset="0"/>
                <a:ea typeface="Lexend Medium" pitchFamily="34" charset="-122"/>
                <a:cs typeface="Lexend Medium" pitchFamily="34" charset="-120"/>
              </a:rPr>
              <a:t>2</a:t>
            </a:r>
            <a:pPr algn="ctr">
              <a:lnSpc>
                <a:spcPts val="818"/>
              </a:lnSpc>
            </a:pPr>
            <a:r>
              <a:rPr lang="en-US" sz="818" b="0" i="0" dirty="0">
                <a:solidFill>
                  <a:srgbClr val="1F1F1F"/>
                </a:solidFill>
                <a:latin typeface="Lexend Medium" pitchFamily="34" charset="0"/>
                <a:ea typeface="Lexend Medium" pitchFamily="34" charset="-122"/>
                <a:cs typeface="Lexend Medium" pitchFamily="34" charset="-120"/>
              </a:rPr>
              <a:t>1</a:t>
            </a:r>
            <a:endParaRPr lang="en-US" sz="818" dirty="0"/>
          </a:p>
        </p:txBody>
      </p:sp>
      <p:sp>
        <p:nvSpPr>
          <p:cNvPr id="135" name="Text 114"/>
          <p:cNvSpPr/>
          <p:nvPr/>
        </p:nvSpPr>
        <p:spPr>
          <a:xfrm>
            <a:off x="7067550" y="9953625"/>
            <a:ext cx="161925" cy="1047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818"/>
              </a:lnSpc>
            </a:pPr>
            <a:r>
              <a:rPr lang="en-US" sz="818" b="0" i="0" dirty="0">
                <a:solidFill>
                  <a:srgbClr val="1F1F1F"/>
                </a:solidFill>
                <a:latin typeface="Lexend Medium" pitchFamily="34" charset="0"/>
                <a:ea typeface="Lexend Medium" pitchFamily="34" charset="-122"/>
                <a:cs typeface="Lexend Medium" pitchFamily="34" charset="-120"/>
              </a:rPr>
              <a:t>2</a:t>
            </a:r>
            <a:pPr algn="ctr">
              <a:lnSpc>
                <a:spcPts val="818"/>
              </a:lnSpc>
            </a:pPr>
            <a:r>
              <a:rPr lang="en-US" sz="818" b="0" i="0" dirty="0">
                <a:solidFill>
                  <a:srgbClr val="1F1F1F"/>
                </a:solidFill>
                <a:latin typeface="Lexend Medium" pitchFamily="34" charset="0"/>
                <a:ea typeface="Lexend Medium" pitchFamily="34" charset="-122"/>
                <a:cs typeface="Lexend Medium" pitchFamily="34" charset="-120"/>
              </a:rPr>
              <a:t>2</a:t>
            </a:r>
            <a:endParaRPr lang="en-US" sz="818" dirty="0"/>
          </a:p>
        </p:txBody>
      </p:sp>
      <p:sp>
        <p:nvSpPr>
          <p:cNvPr id="136" name="Text 115"/>
          <p:cNvSpPr/>
          <p:nvPr/>
        </p:nvSpPr>
        <p:spPr>
          <a:xfrm>
            <a:off x="7381875" y="9953625"/>
            <a:ext cx="161925" cy="1047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818"/>
              </a:lnSpc>
            </a:pPr>
            <a:r>
              <a:rPr lang="en-US" sz="818" b="0" i="0" dirty="0">
                <a:solidFill>
                  <a:srgbClr val="1F1F1F"/>
                </a:solidFill>
                <a:latin typeface="Lexend Medium" pitchFamily="34" charset="0"/>
                <a:ea typeface="Lexend Medium" pitchFamily="34" charset="-122"/>
                <a:cs typeface="Lexend Medium" pitchFamily="34" charset="-120"/>
              </a:rPr>
              <a:t>2</a:t>
            </a:r>
            <a:pPr algn="ctr">
              <a:lnSpc>
                <a:spcPts val="818"/>
              </a:lnSpc>
            </a:pPr>
            <a:r>
              <a:rPr lang="en-US" sz="818" b="0" i="0" dirty="0">
                <a:solidFill>
                  <a:srgbClr val="1F1F1F"/>
                </a:solidFill>
                <a:latin typeface="Lexend Medium" pitchFamily="34" charset="0"/>
                <a:ea typeface="Lexend Medium" pitchFamily="34" charset="-122"/>
                <a:cs typeface="Lexend Medium" pitchFamily="34" charset="-120"/>
              </a:rPr>
              <a:t>3</a:t>
            </a:r>
            <a:endParaRPr lang="en-US" sz="818" dirty="0"/>
          </a:p>
        </p:txBody>
      </p:sp>
      <p:sp>
        <p:nvSpPr>
          <p:cNvPr id="137" name="Text 116"/>
          <p:cNvSpPr/>
          <p:nvPr/>
        </p:nvSpPr>
        <p:spPr>
          <a:xfrm>
            <a:off x="5505450" y="10229850"/>
            <a:ext cx="171450" cy="1047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818"/>
              </a:lnSpc>
            </a:pPr>
            <a:r>
              <a:rPr lang="en-US" sz="818" b="0" i="0" dirty="0">
                <a:solidFill>
                  <a:srgbClr val="1F1F1F"/>
                </a:solidFill>
                <a:latin typeface="Lexend Medium" pitchFamily="34" charset="0"/>
                <a:ea typeface="Lexend Medium" pitchFamily="34" charset="-122"/>
                <a:cs typeface="Lexend Medium" pitchFamily="34" charset="-120"/>
              </a:rPr>
              <a:t>2</a:t>
            </a:r>
            <a:pPr algn="ctr">
              <a:lnSpc>
                <a:spcPts val="818"/>
              </a:lnSpc>
            </a:pPr>
            <a:r>
              <a:rPr lang="en-US" sz="818" b="0" i="0" dirty="0">
                <a:solidFill>
                  <a:srgbClr val="1F1F1F"/>
                </a:solidFill>
                <a:latin typeface="Lexend Medium" pitchFamily="34" charset="0"/>
                <a:ea typeface="Lexend Medium" pitchFamily="34" charset="-122"/>
                <a:cs typeface="Lexend Medium" pitchFamily="34" charset="-120"/>
              </a:rPr>
              <a:t>4</a:t>
            </a:r>
            <a:endParaRPr lang="en-US" sz="818" dirty="0"/>
          </a:p>
        </p:txBody>
      </p:sp>
      <p:sp>
        <p:nvSpPr>
          <p:cNvPr id="138" name="Text 117"/>
          <p:cNvSpPr/>
          <p:nvPr/>
        </p:nvSpPr>
        <p:spPr>
          <a:xfrm>
            <a:off x="5810250" y="10229850"/>
            <a:ext cx="171450" cy="1047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818"/>
              </a:lnSpc>
            </a:pPr>
            <a:r>
              <a:rPr lang="en-US" sz="818" b="0" i="0" dirty="0">
                <a:solidFill>
                  <a:srgbClr val="1F1F1F"/>
                </a:solidFill>
                <a:latin typeface="Lexend Medium" pitchFamily="34" charset="0"/>
                <a:ea typeface="Lexend Medium" pitchFamily="34" charset="-122"/>
                <a:cs typeface="Lexend Medium" pitchFamily="34" charset="-120"/>
              </a:rPr>
              <a:t>2</a:t>
            </a:r>
            <a:pPr algn="ctr">
              <a:lnSpc>
                <a:spcPts val="818"/>
              </a:lnSpc>
            </a:pPr>
            <a:r>
              <a:rPr lang="en-US" sz="818" b="0" i="0" dirty="0">
                <a:solidFill>
                  <a:srgbClr val="1F1F1F"/>
                </a:solidFill>
                <a:latin typeface="Lexend Medium" pitchFamily="34" charset="0"/>
                <a:ea typeface="Lexend Medium" pitchFamily="34" charset="-122"/>
                <a:cs typeface="Lexend Medium" pitchFamily="34" charset="-120"/>
              </a:rPr>
              <a:t>5</a:t>
            </a:r>
            <a:endParaRPr lang="en-US" sz="818" dirty="0"/>
          </a:p>
        </p:txBody>
      </p:sp>
      <p:sp>
        <p:nvSpPr>
          <p:cNvPr id="139" name="Text 118"/>
          <p:cNvSpPr/>
          <p:nvPr/>
        </p:nvSpPr>
        <p:spPr>
          <a:xfrm>
            <a:off x="6124575" y="10229850"/>
            <a:ext cx="171450" cy="1047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818"/>
              </a:lnSpc>
            </a:pPr>
            <a:r>
              <a:rPr lang="en-US" sz="818" b="0" i="0" dirty="0">
                <a:solidFill>
                  <a:srgbClr val="1F1F1F"/>
                </a:solidFill>
                <a:latin typeface="Lexend Medium" pitchFamily="34" charset="0"/>
                <a:ea typeface="Lexend Medium" pitchFamily="34" charset="-122"/>
                <a:cs typeface="Lexend Medium" pitchFamily="34" charset="-120"/>
              </a:rPr>
              <a:t>2</a:t>
            </a:r>
            <a:pPr algn="ctr">
              <a:lnSpc>
                <a:spcPts val="818"/>
              </a:lnSpc>
            </a:pPr>
            <a:r>
              <a:rPr lang="en-US" sz="818" b="0" i="0" dirty="0">
                <a:solidFill>
                  <a:srgbClr val="1F1F1F"/>
                </a:solidFill>
                <a:latin typeface="Lexend Medium" pitchFamily="34" charset="0"/>
                <a:ea typeface="Lexend Medium" pitchFamily="34" charset="-122"/>
                <a:cs typeface="Lexend Medium" pitchFamily="34" charset="-120"/>
              </a:rPr>
              <a:t>6</a:t>
            </a:r>
            <a:endParaRPr lang="en-US" sz="818" dirty="0"/>
          </a:p>
        </p:txBody>
      </p:sp>
      <p:sp>
        <p:nvSpPr>
          <p:cNvPr id="140" name="Text 119"/>
          <p:cNvSpPr/>
          <p:nvPr/>
        </p:nvSpPr>
        <p:spPr>
          <a:xfrm>
            <a:off x="6438900" y="10229850"/>
            <a:ext cx="161925" cy="1047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818"/>
              </a:lnSpc>
            </a:pPr>
            <a:r>
              <a:rPr lang="en-US" sz="818" b="0" i="0" dirty="0">
                <a:solidFill>
                  <a:srgbClr val="1F1F1F"/>
                </a:solidFill>
                <a:latin typeface="Lexend Medium" pitchFamily="34" charset="0"/>
                <a:ea typeface="Lexend Medium" pitchFamily="34" charset="-122"/>
                <a:cs typeface="Lexend Medium" pitchFamily="34" charset="-120"/>
              </a:rPr>
              <a:t>2</a:t>
            </a:r>
            <a:pPr algn="ctr">
              <a:lnSpc>
                <a:spcPts val="818"/>
              </a:lnSpc>
            </a:pPr>
            <a:r>
              <a:rPr lang="en-US" sz="818" b="0" i="0" dirty="0">
                <a:solidFill>
                  <a:srgbClr val="1F1F1F"/>
                </a:solidFill>
                <a:latin typeface="Lexend Medium" pitchFamily="34" charset="0"/>
                <a:ea typeface="Lexend Medium" pitchFamily="34" charset="-122"/>
                <a:cs typeface="Lexend Medium" pitchFamily="34" charset="-120"/>
              </a:rPr>
              <a:t>7</a:t>
            </a:r>
            <a:endParaRPr lang="en-US" sz="818" dirty="0"/>
          </a:p>
        </p:txBody>
      </p:sp>
      <p:sp>
        <p:nvSpPr>
          <p:cNvPr id="141" name="Text 120"/>
          <p:cNvSpPr/>
          <p:nvPr/>
        </p:nvSpPr>
        <p:spPr>
          <a:xfrm>
            <a:off x="6753225" y="10229850"/>
            <a:ext cx="171450" cy="1047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818"/>
              </a:lnSpc>
            </a:pPr>
            <a:r>
              <a:rPr lang="en-US" sz="818" b="0" i="0" dirty="0">
                <a:solidFill>
                  <a:srgbClr val="1F1F1F"/>
                </a:solidFill>
                <a:latin typeface="Lexend Medium" pitchFamily="34" charset="0"/>
                <a:ea typeface="Lexend Medium" pitchFamily="34" charset="-122"/>
                <a:cs typeface="Lexend Medium" pitchFamily="34" charset="-120"/>
              </a:rPr>
              <a:t>2</a:t>
            </a:r>
            <a:pPr algn="ctr">
              <a:lnSpc>
                <a:spcPts val="818"/>
              </a:lnSpc>
            </a:pPr>
            <a:r>
              <a:rPr lang="en-US" sz="818" b="0" i="0" dirty="0">
                <a:solidFill>
                  <a:srgbClr val="1F1F1F"/>
                </a:solidFill>
                <a:latin typeface="Lexend Medium" pitchFamily="34" charset="0"/>
                <a:ea typeface="Lexend Medium" pitchFamily="34" charset="-122"/>
                <a:cs typeface="Lexend Medium" pitchFamily="34" charset="-120"/>
              </a:rPr>
              <a:t>8</a:t>
            </a:r>
            <a:endParaRPr lang="en-US" sz="818" dirty="0"/>
          </a:p>
        </p:txBody>
      </p:sp>
      <p:sp>
        <p:nvSpPr>
          <p:cNvPr id="142" name="Text 121"/>
          <p:cNvSpPr/>
          <p:nvPr/>
        </p:nvSpPr>
        <p:spPr>
          <a:xfrm>
            <a:off x="7058025" y="10229850"/>
            <a:ext cx="171450" cy="1047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818"/>
              </a:lnSpc>
            </a:pPr>
            <a:r>
              <a:rPr lang="en-US" sz="818" b="0" i="0" dirty="0">
                <a:solidFill>
                  <a:srgbClr val="1F1F1F"/>
                </a:solidFill>
                <a:latin typeface="Lexend Medium" pitchFamily="34" charset="0"/>
                <a:ea typeface="Lexend Medium" pitchFamily="34" charset="-122"/>
                <a:cs typeface="Lexend Medium" pitchFamily="34" charset="-120"/>
              </a:rPr>
              <a:t>2</a:t>
            </a:r>
            <a:pPr algn="ctr">
              <a:lnSpc>
                <a:spcPts val="818"/>
              </a:lnSpc>
            </a:pPr>
            <a:r>
              <a:rPr lang="en-US" sz="818" b="0" i="0" dirty="0">
                <a:solidFill>
                  <a:srgbClr val="1F1F1F"/>
                </a:solidFill>
                <a:latin typeface="Lexend Medium" pitchFamily="34" charset="0"/>
                <a:ea typeface="Lexend Medium" pitchFamily="34" charset="-122"/>
                <a:cs typeface="Lexend Medium" pitchFamily="34" charset="-120"/>
              </a:rPr>
              <a:t>9</a:t>
            </a:r>
            <a:endParaRPr lang="en-US" sz="818" dirty="0"/>
          </a:p>
        </p:txBody>
      </p:sp>
      <p:sp>
        <p:nvSpPr>
          <p:cNvPr id="143" name="Text 122"/>
          <p:cNvSpPr/>
          <p:nvPr/>
        </p:nvSpPr>
        <p:spPr>
          <a:xfrm>
            <a:off x="7372350" y="10229850"/>
            <a:ext cx="171450" cy="1047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818"/>
              </a:lnSpc>
            </a:pPr>
            <a:r>
              <a:rPr lang="en-US" sz="818" b="0" i="0" dirty="0">
                <a:solidFill>
                  <a:srgbClr val="1F1F1F"/>
                </a:solidFill>
                <a:latin typeface="Lexend Medium" pitchFamily="34" charset="0"/>
                <a:ea typeface="Lexend Medium" pitchFamily="34" charset="-122"/>
                <a:cs typeface="Lexend Medium" pitchFamily="34" charset="-120"/>
              </a:rPr>
              <a:t>3</a:t>
            </a:r>
            <a:pPr algn="ctr">
              <a:lnSpc>
                <a:spcPts val="818"/>
              </a:lnSpc>
            </a:pPr>
            <a:r>
              <a:rPr lang="en-US" sz="818" b="0" i="0" dirty="0">
                <a:solidFill>
                  <a:srgbClr val="1F1F1F"/>
                </a:solidFill>
                <a:latin typeface="Lexend Medium" pitchFamily="34" charset="0"/>
                <a:ea typeface="Lexend Medium" pitchFamily="34" charset="-122"/>
                <a:cs typeface="Lexend Medium" pitchFamily="34" charset="-120"/>
              </a:rPr>
              <a:t>0</a:t>
            </a:r>
            <a:endParaRPr lang="en-US" sz="818" dirty="0"/>
          </a:p>
        </p:txBody>
      </p:sp>
      <p:sp>
        <p:nvSpPr>
          <p:cNvPr id="144" name="Text 123"/>
          <p:cNvSpPr/>
          <p:nvPr/>
        </p:nvSpPr>
        <p:spPr>
          <a:xfrm>
            <a:off x="5505450" y="10506075"/>
            <a:ext cx="161925" cy="1047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818"/>
              </a:lnSpc>
            </a:pPr>
            <a:r>
              <a:rPr lang="en-US" sz="818" b="0" i="0" dirty="0">
                <a:solidFill>
                  <a:srgbClr val="1F1F1F"/>
                </a:solidFill>
                <a:latin typeface="Lexend Medium" pitchFamily="34" charset="0"/>
                <a:ea typeface="Lexend Medium" pitchFamily="34" charset="-122"/>
                <a:cs typeface="Lexend Medium" pitchFamily="34" charset="-120"/>
              </a:rPr>
              <a:t>3</a:t>
            </a:r>
            <a:pPr algn="ctr">
              <a:lnSpc>
                <a:spcPts val="818"/>
              </a:lnSpc>
            </a:pPr>
            <a:r>
              <a:rPr lang="en-US" sz="818" b="0" i="0" dirty="0">
                <a:solidFill>
                  <a:srgbClr val="1F1F1F"/>
                </a:solidFill>
                <a:latin typeface="Lexend Medium" pitchFamily="34" charset="0"/>
                <a:ea typeface="Lexend Medium" pitchFamily="34" charset="-122"/>
                <a:cs typeface="Lexend Medium" pitchFamily="34" charset="-120"/>
              </a:rPr>
              <a:t>1</a:t>
            </a:r>
            <a:endParaRPr lang="en-US" sz="818" dirty="0"/>
          </a:p>
        </p:txBody>
      </p:sp>
      <p:sp>
        <p:nvSpPr>
          <p:cNvPr id="145" name="Text 124"/>
          <p:cNvSpPr/>
          <p:nvPr/>
        </p:nvSpPr>
        <p:spPr>
          <a:xfrm>
            <a:off x="5848350" y="10506075"/>
            <a:ext cx="104775" cy="1047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818"/>
              </a:lnSpc>
            </a:pPr>
            <a:r>
              <a:rPr lang="en-US" sz="818" b="0" i="0" dirty="0">
                <a:solidFill>
                  <a:srgbClr val="001754"/>
                </a:solidFill>
                <a:latin typeface="Lexend Medium" pitchFamily="34" charset="0"/>
                <a:ea typeface="Lexend Medium" pitchFamily="34" charset="-122"/>
                <a:cs typeface="Lexend Medium" pitchFamily="34" charset="-120"/>
              </a:rPr>
              <a:t>1</a:t>
            </a:r>
            <a:endParaRPr lang="en-US" sz="818" dirty="0"/>
          </a:p>
        </p:txBody>
      </p:sp>
      <p:sp>
        <p:nvSpPr>
          <p:cNvPr id="146" name="Text 125"/>
          <p:cNvSpPr/>
          <p:nvPr/>
        </p:nvSpPr>
        <p:spPr>
          <a:xfrm>
            <a:off x="6162675" y="10506075"/>
            <a:ext cx="104775" cy="1047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818"/>
              </a:lnSpc>
            </a:pPr>
            <a:r>
              <a:rPr lang="en-US" sz="818" b="0" i="0" dirty="0">
                <a:solidFill>
                  <a:srgbClr val="001754"/>
                </a:solidFill>
                <a:latin typeface="Lexend Medium" pitchFamily="34" charset="0"/>
                <a:ea typeface="Lexend Medium" pitchFamily="34" charset="-122"/>
                <a:cs typeface="Lexend Medium" pitchFamily="34" charset="-120"/>
              </a:rPr>
              <a:t>2</a:t>
            </a:r>
            <a:endParaRPr lang="en-US" sz="818" dirty="0"/>
          </a:p>
        </p:txBody>
      </p:sp>
      <p:sp>
        <p:nvSpPr>
          <p:cNvPr id="147" name="Text 126"/>
          <p:cNvSpPr/>
          <p:nvPr/>
        </p:nvSpPr>
        <p:spPr>
          <a:xfrm>
            <a:off x="6467475" y="10506075"/>
            <a:ext cx="114300" cy="1047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818"/>
              </a:lnSpc>
            </a:pPr>
            <a:r>
              <a:rPr lang="en-US" sz="818" b="0" i="0" dirty="0">
                <a:solidFill>
                  <a:srgbClr val="001754"/>
                </a:solidFill>
                <a:latin typeface="Lexend Medium" pitchFamily="34" charset="0"/>
                <a:ea typeface="Lexend Medium" pitchFamily="34" charset="-122"/>
                <a:cs typeface="Lexend Medium" pitchFamily="34" charset="-120"/>
              </a:rPr>
              <a:t>3</a:t>
            </a:r>
            <a:endParaRPr lang="en-US" sz="818" dirty="0"/>
          </a:p>
        </p:txBody>
      </p:sp>
      <p:sp>
        <p:nvSpPr>
          <p:cNvPr id="148" name="Text 127"/>
          <p:cNvSpPr/>
          <p:nvPr/>
        </p:nvSpPr>
        <p:spPr>
          <a:xfrm>
            <a:off x="6781800" y="10506075"/>
            <a:ext cx="114300" cy="1047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818"/>
              </a:lnSpc>
            </a:pPr>
            <a:r>
              <a:rPr lang="en-US" sz="818" b="0" i="0" dirty="0">
                <a:solidFill>
                  <a:srgbClr val="001754"/>
                </a:solidFill>
                <a:latin typeface="Lexend Medium" pitchFamily="34" charset="0"/>
                <a:ea typeface="Lexend Medium" pitchFamily="34" charset="-122"/>
                <a:cs typeface="Lexend Medium" pitchFamily="34" charset="-120"/>
              </a:rPr>
              <a:t>4</a:t>
            </a:r>
            <a:endParaRPr lang="en-US" sz="818" dirty="0"/>
          </a:p>
        </p:txBody>
      </p:sp>
      <p:sp>
        <p:nvSpPr>
          <p:cNvPr id="149" name="Text 128"/>
          <p:cNvSpPr/>
          <p:nvPr/>
        </p:nvSpPr>
        <p:spPr>
          <a:xfrm>
            <a:off x="7086600" y="10506075"/>
            <a:ext cx="114300" cy="1047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818"/>
              </a:lnSpc>
            </a:pPr>
            <a:r>
              <a:rPr lang="en-US" sz="818" b="0" i="0" dirty="0">
                <a:solidFill>
                  <a:srgbClr val="001754"/>
                </a:solidFill>
                <a:latin typeface="Lexend Medium" pitchFamily="34" charset="0"/>
                <a:ea typeface="Lexend Medium" pitchFamily="34" charset="-122"/>
                <a:cs typeface="Lexend Medium" pitchFamily="34" charset="-120"/>
              </a:rPr>
              <a:t>5</a:t>
            </a:r>
            <a:endParaRPr lang="en-US" sz="818" dirty="0"/>
          </a:p>
        </p:txBody>
      </p:sp>
      <p:sp>
        <p:nvSpPr>
          <p:cNvPr id="150" name="Text 129"/>
          <p:cNvSpPr/>
          <p:nvPr/>
        </p:nvSpPr>
        <p:spPr>
          <a:xfrm>
            <a:off x="7400925" y="10506075"/>
            <a:ext cx="114300" cy="1047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818"/>
              </a:lnSpc>
            </a:pPr>
            <a:r>
              <a:rPr lang="en-US" sz="818" b="0" i="0" dirty="0">
                <a:solidFill>
                  <a:srgbClr val="001754"/>
                </a:solidFill>
                <a:latin typeface="Lexend Medium" pitchFamily="34" charset="0"/>
                <a:ea typeface="Lexend Medium" pitchFamily="34" charset="-122"/>
                <a:cs typeface="Lexend Medium" pitchFamily="34" charset="-120"/>
              </a:rPr>
              <a:t>6</a:t>
            </a:r>
            <a:endParaRPr lang="en-US" sz="818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2022-10-07T04:38:20Z</dcterms:created>
  <dcterms:modified xsi:type="dcterms:W3CDTF">2022-10-07T04:38:20Z</dcterms:modified>
</cp:coreProperties>
</file>